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Instrument Sans SemiBold"/>
      <p:regular r:id="rId15"/>
      <p:bold r:id="rId16"/>
      <p:italic r:id="rId17"/>
      <p:boldItalic r:id="rId18"/>
    </p:embeddedFont>
    <p:embeddedFont>
      <p:font typeface="Instrument Sans Medium"/>
      <p:regular r:id="rId19"/>
      <p:bold r:id="rId20"/>
      <p:italic r:id="rId21"/>
      <p:boldItalic r:id="rId22"/>
    </p:embeddedFont>
    <p:embeddedFont>
      <p:font typeface="Instrumen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InstrumentSansMedium-bold.fntdata"/><Relationship Id="rId22" Type="http://schemas.openxmlformats.org/officeDocument/2006/relationships/font" Target="fonts/InstrumentSansMedium-boldItalic.fntdata"/><Relationship Id="rId21" Type="http://schemas.openxmlformats.org/officeDocument/2006/relationships/font" Target="fonts/InstrumentSansMedium-italic.fntdata"/><Relationship Id="rId24" Type="http://schemas.openxmlformats.org/officeDocument/2006/relationships/font" Target="fonts/InstrumentSans-bold.fntdata"/><Relationship Id="rId23" Type="http://schemas.openxmlformats.org/officeDocument/2006/relationships/font" Target="fonts/InstrumentSans-regular.fntdata"/><Relationship Id="rId26" Type="http://schemas.openxmlformats.org/officeDocument/2006/relationships/font" Target="fonts/InstrumentSans-boldItalic.fntdata"/><Relationship Id="rId25" Type="http://schemas.openxmlformats.org/officeDocument/2006/relationships/font" Target="fonts/Instrumen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InstrumentSansSemiBold-regular.fntdata"/><Relationship Id="rId14" Type="http://schemas.openxmlformats.org/officeDocument/2006/relationships/slide" Target="slides/slide9.xml"/><Relationship Id="rId17" Type="http://schemas.openxmlformats.org/officeDocument/2006/relationships/font" Target="fonts/InstrumentSansSemiBold-italic.fntdata"/><Relationship Id="rId16" Type="http://schemas.openxmlformats.org/officeDocument/2006/relationships/font" Target="fonts/InstrumentSansSemiBold-bold.fntdata"/><Relationship Id="rId19" Type="http://schemas.openxmlformats.org/officeDocument/2006/relationships/font" Target="fonts/InstrumentSansMedium-regular.fntdata"/><Relationship Id="rId18" Type="http://schemas.openxmlformats.org/officeDocument/2006/relationships/font" Target="fonts/InstrumentSans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fc42a9d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fc42a9d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afc42a9d3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afc42a9d3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creative product here is the contact card in dark </a:t>
            </a:r>
            <a:r>
              <a:rPr lang="en"/>
              <a:t>version</a:t>
            </a:r>
            <a:r>
              <a:rPr lang="en"/>
              <a:t>, which can be used in the event to distribute </a:t>
            </a:r>
            <a:r>
              <a:rPr lang="en"/>
              <a:t>latest</a:t>
            </a:r>
            <a:r>
              <a:rPr lang="en"/>
              <a:t> information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afc42a9d3e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afc42a9d3e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creative product here is the contact card in light version, which can be used in the event to distribute latest information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fc42a9d3e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fc42a9d3e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mock-ups for the two versions of contact cards. This helps how contact cards look like in real life.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afc42a9d3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afc42a9d3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page features my contribution to our creative print ads. The left piece was created in the initial stages and aims to show how foster care builds connections between children and families. The middle piece takes a more professional approach, centering on meaningful moments shared between foster parents and children. The message, “Your welcome becomes the key to their future,” directly addresses viewers and functions as a clear call to action. The right piece uses spherical and cubic shapes, placing the child on a platform and looking toward those who were fortunate enough to find a foster family. This print ad is designed to elicit empathy from viewers, while the inclusion of statistics adds strength and persuasive power to the overall creative message.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fc42a9d3e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fc42a9d3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research stage, I took charge of the background analysis and possible target audiences profile.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fc42a9d3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fc42a9d3e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got the first situation analysis, I condensed the messages and make it more clear to present. Due to the limited space here, the slide contains firstly for strengths and weaknesses.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afc42a9d3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afc42a9d3e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we got the first situation analysis, I condensed the messages and make it more clear to present. This slide showcases threats and opportunities.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afc42a9d3e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afc42a9d3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our final theme and slogan, I worked with my team members to come up with possible themes and creative ideas.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9" name="Shape 9"/>
        <p:cNvGrpSpPr/>
        <p:nvPr/>
      </p:nvGrpSpPr>
      <p:grpSpPr>
        <a:xfrm>
          <a:off x="0" y="0"/>
          <a:ext cx="0" cy="0"/>
          <a:chOff x="0" y="0"/>
          <a:chExt cx="0" cy="0"/>
        </a:xfrm>
      </p:grpSpPr>
      <p:sp>
        <p:nvSpPr>
          <p:cNvPr id="10" name="Google Shape;10;p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 name="Google Shape;11;p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12" name="Google Shape;12;p2"/>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13" name="Google Shape;13;p2"/>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14" name="Google Shape;14;p2"/>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15" name="Google Shape;15;p2"/>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6" name="Google Shape;16;p2"/>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8" name="Google Shape;18;p2"/>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9" name="Google Shape;19;p2"/>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0" name="Google Shape;20;p2"/>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1" name="Google Shape;21;p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1"/>
          <p:cNvSpPr/>
          <p:nvPr>
            <p:ph idx="2" type="pic"/>
          </p:nvPr>
        </p:nvSpPr>
        <p:spPr>
          <a:xfrm>
            <a:off x="4629600" y="474750"/>
            <a:ext cx="4227300" cy="4194000"/>
          </a:xfrm>
          <a:prstGeom prst="roundRect">
            <a:avLst>
              <a:gd fmla="val 10510" name="adj"/>
            </a:avLst>
          </a:prstGeom>
          <a:noFill/>
          <a:ln>
            <a:noFill/>
          </a:ln>
        </p:spPr>
      </p:sp>
      <p:sp>
        <p:nvSpPr>
          <p:cNvPr id="134" name="Google Shape;134;p11"/>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5" name="Google Shape;135;p11"/>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6" name="Google Shape;136;p11"/>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7" name="Google Shape;137;p1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139" name="Shape 139"/>
        <p:cNvGrpSpPr/>
        <p:nvPr/>
      </p:nvGrpSpPr>
      <p:grpSpPr>
        <a:xfrm>
          <a:off x="0" y="0"/>
          <a:ext cx="0" cy="0"/>
          <a:chOff x="0" y="0"/>
          <a:chExt cx="0" cy="0"/>
        </a:xfrm>
      </p:grpSpPr>
      <p:sp>
        <p:nvSpPr>
          <p:cNvPr id="140" name="Google Shape;140;p12"/>
          <p:cNvSpPr/>
          <p:nvPr>
            <p:ph idx="2" type="pic"/>
          </p:nvPr>
        </p:nvSpPr>
        <p:spPr>
          <a:xfrm>
            <a:off x="4629600" y="474750"/>
            <a:ext cx="4227300" cy="4194000"/>
          </a:xfrm>
          <a:prstGeom prst="roundRect">
            <a:avLst>
              <a:gd fmla="val 10640" name="adj"/>
            </a:avLst>
          </a:prstGeom>
          <a:noFill/>
          <a:ln>
            <a:noFill/>
          </a:ln>
        </p:spPr>
      </p:sp>
      <p:sp>
        <p:nvSpPr>
          <p:cNvPr id="141" name="Google Shape;141;p1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2" name="Google Shape;142;p12"/>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3" name="Google Shape;143;p1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45" name="Google Shape;145;p12"/>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13"/>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8" name="Google Shape;148;p13"/>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9" name="Google Shape;149;p13"/>
          <p:cNvSpPr/>
          <p:nvPr>
            <p:ph idx="2" type="pic"/>
          </p:nvPr>
        </p:nvSpPr>
        <p:spPr>
          <a:xfrm>
            <a:off x="446675" y="2758375"/>
            <a:ext cx="1783200" cy="1783200"/>
          </a:xfrm>
          <a:prstGeom prst="ellipse">
            <a:avLst/>
          </a:prstGeom>
          <a:noFill/>
          <a:ln>
            <a:noFill/>
          </a:ln>
        </p:spPr>
      </p:sp>
      <p:sp>
        <p:nvSpPr>
          <p:cNvPr id="150" name="Google Shape;150;p1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151" name="Google Shape;151;p1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152" name="Google Shape;152;p13"/>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153" name="Google Shape;153;p13"/>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54" name="Google Shape;154;p1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3"/>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156" name="Shape 156"/>
        <p:cNvGrpSpPr/>
        <p:nvPr/>
      </p:nvGrpSpPr>
      <p:grpSpPr>
        <a:xfrm>
          <a:off x="0" y="0"/>
          <a:ext cx="0" cy="0"/>
          <a:chOff x="0" y="0"/>
          <a:chExt cx="0" cy="0"/>
        </a:xfrm>
      </p:grpSpPr>
      <p:sp>
        <p:nvSpPr>
          <p:cNvPr id="157" name="Google Shape;157;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8" name="Google Shape;158;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9" name="Google Shape;159;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160" name="Shape 160"/>
        <p:cNvGrpSpPr/>
        <p:nvPr/>
      </p:nvGrpSpPr>
      <p:grpSpPr>
        <a:xfrm>
          <a:off x="0" y="0"/>
          <a:ext cx="0" cy="0"/>
          <a:chOff x="0" y="0"/>
          <a:chExt cx="0" cy="0"/>
        </a:xfrm>
      </p:grpSpPr>
      <p:sp>
        <p:nvSpPr>
          <p:cNvPr id="161" name="Google Shape;161;p15"/>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162" name="Google Shape;162;p15"/>
          <p:cNvSpPr/>
          <p:nvPr>
            <p:ph idx="2" type="pic"/>
          </p:nvPr>
        </p:nvSpPr>
        <p:spPr>
          <a:xfrm>
            <a:off x="4629600" y="2630549"/>
            <a:ext cx="4227300" cy="2038200"/>
          </a:xfrm>
          <a:prstGeom prst="roundRect">
            <a:avLst>
              <a:gd fmla="val 9982" name="adj"/>
            </a:avLst>
          </a:prstGeom>
          <a:noFill/>
          <a:ln>
            <a:noFill/>
          </a:ln>
        </p:spPr>
      </p:sp>
      <p:sp>
        <p:nvSpPr>
          <p:cNvPr id="163" name="Google Shape;163;p15"/>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4" name="Google Shape;164;p15"/>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5" name="Google Shape;165;p1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166" name="Shape 166"/>
        <p:cNvGrpSpPr/>
        <p:nvPr/>
      </p:nvGrpSpPr>
      <p:grpSpPr>
        <a:xfrm>
          <a:off x="0" y="0"/>
          <a:ext cx="0" cy="0"/>
          <a:chOff x="0" y="0"/>
          <a:chExt cx="0" cy="0"/>
        </a:xfrm>
      </p:grpSpPr>
      <p:sp>
        <p:nvSpPr>
          <p:cNvPr id="167" name="Google Shape;167;p16"/>
          <p:cNvSpPr/>
          <p:nvPr>
            <p:ph idx="2" type="pic"/>
          </p:nvPr>
        </p:nvSpPr>
        <p:spPr>
          <a:xfrm>
            <a:off x="4630975" y="1365900"/>
            <a:ext cx="2055000" cy="3302700"/>
          </a:xfrm>
          <a:prstGeom prst="roundRect">
            <a:avLst>
              <a:gd fmla="val 11973" name="adj"/>
            </a:avLst>
          </a:prstGeom>
          <a:noFill/>
          <a:ln>
            <a:noFill/>
          </a:ln>
        </p:spPr>
      </p:sp>
      <p:sp>
        <p:nvSpPr>
          <p:cNvPr id="168" name="Google Shape;168;p16"/>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69" name="Google Shape;169;p16"/>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170" name="Google Shape;170;p16"/>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71" name="Google Shape;171;p16"/>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172" name="Google Shape;172;p16"/>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173" name="Google Shape;173;p16"/>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4" name="Google Shape;174;p16"/>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5" name="Google Shape;175;p16"/>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6" name="Google Shape;176;p16"/>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7" name="Google Shape;177;p1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178" name="Shape 178"/>
        <p:cNvGrpSpPr/>
        <p:nvPr/>
      </p:nvGrpSpPr>
      <p:grpSpPr>
        <a:xfrm>
          <a:off x="0" y="0"/>
          <a:ext cx="0" cy="0"/>
          <a:chOff x="0" y="0"/>
          <a:chExt cx="0" cy="0"/>
        </a:xfrm>
      </p:grpSpPr>
      <p:sp>
        <p:nvSpPr>
          <p:cNvPr id="179" name="Google Shape;179;p17"/>
          <p:cNvSpPr/>
          <p:nvPr>
            <p:ph idx="2" type="pic"/>
          </p:nvPr>
        </p:nvSpPr>
        <p:spPr>
          <a:xfrm>
            <a:off x="6802025" y="1372800"/>
            <a:ext cx="2058600" cy="3296700"/>
          </a:xfrm>
          <a:prstGeom prst="roundRect">
            <a:avLst>
              <a:gd fmla="val 11530" name="adj"/>
            </a:avLst>
          </a:prstGeom>
          <a:noFill/>
          <a:ln>
            <a:noFill/>
          </a:ln>
        </p:spPr>
      </p:sp>
      <p:sp>
        <p:nvSpPr>
          <p:cNvPr id="180" name="Google Shape;180;p1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1" name="Google Shape;181;p17"/>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2" name="Google Shape;182;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17"/>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4" name="Google Shape;184;p17"/>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185" name="Google Shape;185;p17"/>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6" name="Google Shape;186;p17"/>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7" name="Google Shape;187;p17"/>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88" name="Google Shape;188;p17"/>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9" name="Google Shape;189;p17"/>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0" name="Google Shape;190;p17"/>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91" name="Google Shape;191;p17"/>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2" name="Google Shape;192;p17"/>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193" name="Shape 193"/>
        <p:cNvGrpSpPr/>
        <p:nvPr/>
      </p:nvGrpSpPr>
      <p:grpSpPr>
        <a:xfrm>
          <a:off x="0" y="0"/>
          <a:ext cx="0" cy="0"/>
          <a:chOff x="0" y="0"/>
          <a:chExt cx="0" cy="0"/>
        </a:xfrm>
      </p:grpSpPr>
      <p:sp>
        <p:nvSpPr>
          <p:cNvPr id="194" name="Google Shape;194;p18"/>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5" name="Google Shape;195;p18"/>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6" name="Google Shape;196;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18"/>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8" name="Google Shape;198;p18"/>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9" name="Google Shape;199;p18"/>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0" name="Google Shape;200;p18"/>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1" name="Google Shape;201;p18"/>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202" name="Google Shape;202;p18"/>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3" name="Google Shape;203;p18"/>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4" name="Google Shape;204;p18"/>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5" name="Google Shape;205;p18"/>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6" name="Google Shape;206;p18"/>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7" name="Google Shape;207;p18"/>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8" name="Google Shape;208;p18"/>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9" name="Google Shape;209;p18"/>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0" name="Google Shape;210;p18"/>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211" name="Shape 211"/>
        <p:cNvGrpSpPr/>
        <p:nvPr/>
      </p:nvGrpSpPr>
      <p:grpSpPr>
        <a:xfrm>
          <a:off x="0" y="0"/>
          <a:ext cx="0" cy="0"/>
          <a:chOff x="0" y="0"/>
          <a:chExt cx="0" cy="0"/>
        </a:xfrm>
      </p:grpSpPr>
      <p:sp>
        <p:nvSpPr>
          <p:cNvPr id="212" name="Google Shape;212;p1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3" name="Google Shape;213;p1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4" name="Google Shape;214;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19"/>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216" name="Google Shape;216;p19"/>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7" name="Google Shape;217;p19"/>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8" name="Google Shape;218;p19"/>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19" name="Google Shape;219;p19"/>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0" name="Google Shape;220;p19"/>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1" name="Google Shape;221;p19"/>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22" name="Google Shape;222;p19"/>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3" name="Google Shape;223;p19"/>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224" name="Google Shape;224;p19"/>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225" name="Google Shape;225;p1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226" name="Shape 226"/>
        <p:cNvGrpSpPr/>
        <p:nvPr/>
      </p:nvGrpSpPr>
      <p:grpSpPr>
        <a:xfrm>
          <a:off x="0" y="0"/>
          <a:ext cx="0" cy="0"/>
          <a:chOff x="0" y="0"/>
          <a:chExt cx="0" cy="0"/>
        </a:xfrm>
      </p:grpSpPr>
      <p:sp>
        <p:nvSpPr>
          <p:cNvPr id="227" name="Google Shape;227;p2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8" name="Google Shape;228;p2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9" name="Google Shape;229;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1" name="Google Shape;231;p20"/>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2" name="Google Shape;232;p20"/>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3" name="Google Shape;233;p20"/>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4" name="Google Shape;234;p20"/>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5" name="Google Shape;235;p20"/>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6" name="Google Shape;236;p20"/>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7" name="Google Shape;237;p20"/>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8" name="Google Shape;238;p20"/>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39" name="Google Shape;239;p20"/>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0" name="Google Shape;240;p20"/>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1" name="Google Shape;241;p20"/>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2" name="Google Shape;242;p20"/>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3" name="Google Shape;243;p20"/>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4" name="Google Shape;244;p20"/>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5" name="Google Shape;245;p20"/>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6" name="Google Shape;246;p20"/>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7" name="Google Shape;247;p20"/>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8" name="Google Shape;248;p20"/>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9" name="Google Shape;249;p20"/>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22" name="Shape 22"/>
        <p:cNvGrpSpPr/>
        <p:nvPr/>
      </p:nvGrpSpPr>
      <p:grpSpPr>
        <a:xfrm>
          <a:off x="0" y="0"/>
          <a:ext cx="0" cy="0"/>
          <a:chOff x="0" y="0"/>
          <a:chExt cx="0" cy="0"/>
        </a:xfrm>
      </p:grpSpPr>
      <p:sp>
        <p:nvSpPr>
          <p:cNvPr id="23" name="Google Shape;23;p3"/>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24" name="Google Shape;24;p3"/>
          <p:cNvGrpSpPr/>
          <p:nvPr/>
        </p:nvGrpSpPr>
        <p:grpSpPr>
          <a:xfrm>
            <a:off x="5689900" y="0"/>
            <a:ext cx="2908801" cy="5143500"/>
            <a:chOff x="5689900" y="0"/>
            <a:chExt cx="2908801" cy="5143500"/>
          </a:xfrm>
        </p:grpSpPr>
        <p:pic>
          <p:nvPicPr>
            <p:cNvPr id="25" name="Google Shape;25;p3"/>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26" name="Google Shape;26;p3"/>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27" name="Google Shape;27;p3"/>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21"/>
          <p:cNvSpPr/>
          <p:nvPr>
            <p:ph idx="2" type="pic"/>
          </p:nvPr>
        </p:nvSpPr>
        <p:spPr>
          <a:xfrm>
            <a:off x="284700" y="1440150"/>
            <a:ext cx="605100" cy="1413900"/>
          </a:xfrm>
          <a:prstGeom prst="roundRect">
            <a:avLst>
              <a:gd fmla="val 50000" name="adj"/>
            </a:avLst>
          </a:prstGeom>
          <a:noFill/>
          <a:ln>
            <a:noFill/>
          </a:ln>
        </p:spPr>
      </p:sp>
      <p:sp>
        <p:nvSpPr>
          <p:cNvPr id="252" name="Google Shape;252;p21"/>
          <p:cNvSpPr/>
          <p:nvPr>
            <p:ph idx="3" type="pic"/>
          </p:nvPr>
        </p:nvSpPr>
        <p:spPr>
          <a:xfrm>
            <a:off x="1002300" y="1440150"/>
            <a:ext cx="2055000" cy="1413900"/>
          </a:xfrm>
          <a:prstGeom prst="roundRect">
            <a:avLst>
              <a:gd fmla="val 16960" name="adj"/>
            </a:avLst>
          </a:prstGeom>
          <a:noFill/>
          <a:ln>
            <a:noFill/>
          </a:ln>
        </p:spPr>
      </p:sp>
      <p:sp>
        <p:nvSpPr>
          <p:cNvPr id="253" name="Google Shape;253;p21"/>
          <p:cNvSpPr/>
          <p:nvPr>
            <p:ph idx="4" type="pic"/>
          </p:nvPr>
        </p:nvSpPr>
        <p:spPr>
          <a:xfrm>
            <a:off x="3185700" y="1440150"/>
            <a:ext cx="605100" cy="1413900"/>
          </a:xfrm>
          <a:prstGeom prst="roundRect">
            <a:avLst>
              <a:gd fmla="val 50000" name="adj"/>
            </a:avLst>
          </a:prstGeom>
          <a:noFill/>
          <a:ln>
            <a:noFill/>
          </a:ln>
        </p:spPr>
      </p:sp>
      <p:sp>
        <p:nvSpPr>
          <p:cNvPr id="254" name="Google Shape;254;p21"/>
          <p:cNvSpPr/>
          <p:nvPr>
            <p:ph idx="5" type="pic"/>
          </p:nvPr>
        </p:nvSpPr>
        <p:spPr>
          <a:xfrm>
            <a:off x="3903300" y="1440150"/>
            <a:ext cx="2055000" cy="1413900"/>
          </a:xfrm>
          <a:prstGeom prst="roundRect">
            <a:avLst>
              <a:gd fmla="val 16960" name="adj"/>
            </a:avLst>
          </a:prstGeom>
          <a:noFill/>
          <a:ln>
            <a:noFill/>
          </a:ln>
        </p:spPr>
      </p:sp>
      <p:sp>
        <p:nvSpPr>
          <p:cNvPr id="255" name="Google Shape;255;p21"/>
          <p:cNvSpPr/>
          <p:nvPr>
            <p:ph idx="6" type="pic"/>
          </p:nvPr>
        </p:nvSpPr>
        <p:spPr>
          <a:xfrm>
            <a:off x="6086700" y="1440150"/>
            <a:ext cx="605100" cy="1413900"/>
          </a:xfrm>
          <a:prstGeom prst="roundRect">
            <a:avLst>
              <a:gd fmla="val 50000" name="adj"/>
            </a:avLst>
          </a:prstGeom>
          <a:noFill/>
          <a:ln>
            <a:noFill/>
          </a:ln>
        </p:spPr>
      </p:sp>
      <p:sp>
        <p:nvSpPr>
          <p:cNvPr id="256" name="Google Shape;256;p21"/>
          <p:cNvSpPr/>
          <p:nvPr>
            <p:ph idx="7" type="pic"/>
          </p:nvPr>
        </p:nvSpPr>
        <p:spPr>
          <a:xfrm>
            <a:off x="6804300" y="1440150"/>
            <a:ext cx="2055000" cy="1413900"/>
          </a:xfrm>
          <a:prstGeom prst="roundRect">
            <a:avLst>
              <a:gd fmla="val 16960" name="adj"/>
            </a:avLst>
          </a:prstGeom>
          <a:noFill/>
          <a:ln>
            <a:noFill/>
          </a:ln>
        </p:spPr>
      </p:sp>
      <p:sp>
        <p:nvSpPr>
          <p:cNvPr id="257" name="Google Shape;257;p2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58" name="Google Shape;258;p21"/>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9" name="Google Shape;259;p21"/>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0" name="Google Shape;260;p21"/>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1" name="Google Shape;261;p21"/>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2" name="Google Shape;262;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1"/>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4" name="Google Shape;264;p21"/>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5" name="Google Shape;265;p21"/>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6" name="Google Shape;266;p21"/>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22"/>
          <p:cNvSpPr/>
          <p:nvPr>
            <p:ph idx="2" type="pic"/>
          </p:nvPr>
        </p:nvSpPr>
        <p:spPr>
          <a:xfrm>
            <a:off x="284700" y="2901150"/>
            <a:ext cx="2772600" cy="1770900"/>
          </a:xfrm>
          <a:prstGeom prst="roundRect">
            <a:avLst>
              <a:gd fmla="val 16667" name="adj"/>
            </a:avLst>
          </a:prstGeom>
          <a:noFill/>
          <a:ln>
            <a:noFill/>
          </a:ln>
        </p:spPr>
      </p:sp>
      <p:sp>
        <p:nvSpPr>
          <p:cNvPr id="269" name="Google Shape;269;p22"/>
          <p:cNvSpPr/>
          <p:nvPr>
            <p:ph idx="3" type="pic"/>
          </p:nvPr>
        </p:nvSpPr>
        <p:spPr>
          <a:xfrm>
            <a:off x="3185800" y="2901150"/>
            <a:ext cx="2772600" cy="1770900"/>
          </a:xfrm>
          <a:prstGeom prst="roundRect">
            <a:avLst>
              <a:gd fmla="val 16667" name="adj"/>
            </a:avLst>
          </a:prstGeom>
          <a:noFill/>
          <a:ln>
            <a:noFill/>
          </a:ln>
        </p:spPr>
      </p:sp>
      <p:sp>
        <p:nvSpPr>
          <p:cNvPr id="270" name="Google Shape;270;p22"/>
          <p:cNvSpPr/>
          <p:nvPr>
            <p:ph idx="4" type="pic"/>
          </p:nvPr>
        </p:nvSpPr>
        <p:spPr>
          <a:xfrm>
            <a:off x="3185800" y="1440150"/>
            <a:ext cx="2772600" cy="1347600"/>
          </a:xfrm>
          <a:prstGeom prst="roundRect">
            <a:avLst>
              <a:gd fmla="val 16667" name="adj"/>
            </a:avLst>
          </a:prstGeom>
          <a:noFill/>
          <a:ln>
            <a:noFill/>
          </a:ln>
        </p:spPr>
      </p:sp>
      <p:sp>
        <p:nvSpPr>
          <p:cNvPr id="271" name="Google Shape;271;p2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2" name="Google Shape;272;p22"/>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3" name="Google Shape;273;p22"/>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274" name="Google Shape;274;p22"/>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75" name="Google Shape;275;p2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76" name="Google Shape;276;p22"/>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277" name="Shape 277"/>
        <p:cNvGrpSpPr/>
        <p:nvPr/>
      </p:nvGrpSpPr>
      <p:grpSpPr>
        <a:xfrm>
          <a:off x="0" y="0"/>
          <a:ext cx="0" cy="0"/>
          <a:chOff x="0" y="0"/>
          <a:chExt cx="0" cy="0"/>
        </a:xfrm>
      </p:grpSpPr>
      <p:sp>
        <p:nvSpPr>
          <p:cNvPr id="278" name="Google Shape;278;p23"/>
          <p:cNvSpPr/>
          <p:nvPr>
            <p:ph idx="2" type="pic"/>
          </p:nvPr>
        </p:nvSpPr>
        <p:spPr>
          <a:xfrm>
            <a:off x="-10475" y="0"/>
            <a:ext cx="9167700" cy="5143500"/>
          </a:xfrm>
          <a:prstGeom prst="rect">
            <a:avLst/>
          </a:prstGeom>
          <a:noFill/>
          <a:ln>
            <a:noFill/>
          </a:ln>
        </p:spPr>
      </p:sp>
      <p:sp>
        <p:nvSpPr>
          <p:cNvPr id="279" name="Google Shape;279;p2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0" name="Google Shape;280;p2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1" name="Google Shape;281;p23"/>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2" name="Google Shape;282;p23"/>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83" name="Google Shape;283;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284" name="Shape 284"/>
        <p:cNvGrpSpPr/>
        <p:nvPr/>
      </p:nvGrpSpPr>
      <p:grpSpPr>
        <a:xfrm>
          <a:off x="0" y="0"/>
          <a:ext cx="0" cy="0"/>
          <a:chOff x="0" y="0"/>
          <a:chExt cx="0" cy="0"/>
        </a:xfrm>
      </p:grpSpPr>
      <p:sp>
        <p:nvSpPr>
          <p:cNvPr id="285" name="Google Shape;285;p24"/>
          <p:cNvSpPr/>
          <p:nvPr>
            <p:ph idx="2" type="pic"/>
          </p:nvPr>
        </p:nvSpPr>
        <p:spPr>
          <a:xfrm>
            <a:off x="-10475" y="0"/>
            <a:ext cx="9167700" cy="5143500"/>
          </a:xfrm>
          <a:prstGeom prst="rect">
            <a:avLst/>
          </a:prstGeom>
          <a:noFill/>
          <a:ln>
            <a:noFill/>
          </a:ln>
        </p:spPr>
      </p:sp>
      <p:sp>
        <p:nvSpPr>
          <p:cNvPr id="286" name="Google Shape;286;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7" name="Google Shape;287;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8" name="Google Shape;288;p24"/>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9" name="Google Shape;289;p24"/>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90" name="Google Shape;290;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4" name="Google Shape;294;p25"/>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5" name="Google Shape;295;p25"/>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96" name="Google Shape;296;p25"/>
          <p:cNvSpPr/>
          <p:nvPr>
            <p:ph idx="4" type="pic"/>
          </p:nvPr>
        </p:nvSpPr>
        <p:spPr>
          <a:xfrm>
            <a:off x="4623425" y="672675"/>
            <a:ext cx="4247100" cy="1839300"/>
          </a:xfrm>
          <a:prstGeom prst="roundRect">
            <a:avLst>
              <a:gd fmla="val 14674" name="adj"/>
            </a:avLst>
          </a:prstGeom>
          <a:noFill/>
          <a:ln>
            <a:noFill/>
          </a:ln>
        </p:spPr>
      </p:sp>
      <p:sp>
        <p:nvSpPr>
          <p:cNvPr id="297" name="Google Shape;297;p25"/>
          <p:cNvSpPr/>
          <p:nvPr>
            <p:ph idx="5" type="pic"/>
          </p:nvPr>
        </p:nvSpPr>
        <p:spPr>
          <a:xfrm>
            <a:off x="4623425" y="2629425"/>
            <a:ext cx="4227600" cy="1074000"/>
          </a:xfrm>
          <a:prstGeom prst="roundRect">
            <a:avLst>
              <a:gd fmla="val 50000" name="adj"/>
            </a:avLst>
          </a:prstGeom>
          <a:noFill/>
          <a:ln>
            <a:noFill/>
          </a:ln>
        </p:spPr>
      </p:sp>
      <p:sp>
        <p:nvSpPr>
          <p:cNvPr id="298" name="Google Shape;298;p25"/>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299" name="Google Shape;299;p25"/>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0" name="Google Shape;300;p25"/>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1" name="Google Shape;301;p25"/>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02" name="Google Shape;302;p25"/>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303" name="Google Shape;303;p25"/>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304" name="Shape 304"/>
        <p:cNvGrpSpPr/>
        <p:nvPr/>
      </p:nvGrpSpPr>
      <p:grpSpPr>
        <a:xfrm>
          <a:off x="0" y="0"/>
          <a:ext cx="0" cy="0"/>
          <a:chOff x="0" y="0"/>
          <a:chExt cx="0" cy="0"/>
        </a:xfrm>
      </p:grpSpPr>
      <p:sp>
        <p:nvSpPr>
          <p:cNvPr id="305" name="Google Shape;305;p26"/>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6" name="Google Shape;306;p26"/>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7" name="Google Shape;307;p26"/>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8" name="Google Shape;308;p26"/>
          <p:cNvSpPr/>
          <p:nvPr>
            <p:ph idx="3" type="pic"/>
          </p:nvPr>
        </p:nvSpPr>
        <p:spPr>
          <a:xfrm>
            <a:off x="6806700" y="1335775"/>
            <a:ext cx="1821600" cy="2563500"/>
          </a:xfrm>
          <a:prstGeom prst="roundRect">
            <a:avLst>
              <a:gd fmla="val 13098" name="adj"/>
            </a:avLst>
          </a:prstGeom>
          <a:noFill/>
          <a:ln>
            <a:noFill/>
          </a:ln>
        </p:spPr>
      </p:sp>
      <p:sp>
        <p:nvSpPr>
          <p:cNvPr id="309" name="Google Shape;309;p26"/>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10" name="Google Shape;310;p26"/>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1" name="Google Shape;311;p26"/>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2" name="Google Shape;312;p26"/>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13" name="Google Shape;313;p26"/>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14" name="Google Shape;314;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315" name="Shape 315"/>
        <p:cNvGrpSpPr/>
        <p:nvPr/>
      </p:nvGrpSpPr>
      <p:grpSpPr>
        <a:xfrm>
          <a:off x="0" y="0"/>
          <a:ext cx="0" cy="0"/>
          <a:chOff x="0" y="0"/>
          <a:chExt cx="0" cy="0"/>
        </a:xfrm>
      </p:grpSpPr>
      <p:sp>
        <p:nvSpPr>
          <p:cNvPr id="316" name="Google Shape;316;p27"/>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17" name="Google Shape;317;p27"/>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8" name="Google Shape;318;p27"/>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9" name="Google Shape;319;p27"/>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20" name="Google Shape;320;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1" name="Google Shape;321;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2" name="Google Shape;322;p27"/>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23" name="Google Shape;323;p27"/>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24" name="Google Shape;324;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325" name="Shape 325"/>
        <p:cNvGrpSpPr/>
        <p:nvPr/>
      </p:nvGrpSpPr>
      <p:grpSpPr>
        <a:xfrm>
          <a:off x="0" y="0"/>
          <a:ext cx="0" cy="0"/>
          <a:chOff x="0" y="0"/>
          <a:chExt cx="0" cy="0"/>
        </a:xfrm>
      </p:grpSpPr>
      <p:sp>
        <p:nvSpPr>
          <p:cNvPr id="326" name="Google Shape;326;p28"/>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7" name="Google Shape;327;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28"/>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9" name="Google Shape;329;p28"/>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0" name="Google Shape;330;p28"/>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1" name="Google Shape;331;p28"/>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2" name="Google Shape;332;p28"/>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33" name="Google Shape;333;p28"/>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34" name="Google Shape;334;p28"/>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5" name="Google Shape;335;p28"/>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6" name="Google Shape;336;p28"/>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337" name="Shape 337"/>
        <p:cNvGrpSpPr/>
        <p:nvPr/>
      </p:nvGrpSpPr>
      <p:grpSpPr>
        <a:xfrm>
          <a:off x="0" y="0"/>
          <a:ext cx="0" cy="0"/>
          <a:chOff x="0" y="0"/>
          <a:chExt cx="0" cy="0"/>
        </a:xfrm>
      </p:grpSpPr>
      <p:pic>
        <p:nvPicPr>
          <p:cNvPr id="338" name="Google Shape;338;p29"/>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39" name="Google Shape;339;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0" name="Google Shape;340;p2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1" name="Google Shape;341;p29"/>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42" name="Google Shape;342;p29"/>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3" name="Google Shape;343;p29"/>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4" name="Google Shape;344;p29"/>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5" name="Google Shape;345;p29"/>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6" name="Google Shape;346;p29"/>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7" name="Google Shape;347;p29"/>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8" name="Google Shape;348;p29"/>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9" name="Google Shape;349;p29"/>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0" name="Google Shape;350;p29"/>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1" name="Google Shape;351;p29"/>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52" name="Google Shape;352;p29"/>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3" name="Google Shape;353;p29"/>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4" name="Google Shape;354;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5" name="Shape 355"/>
        <p:cNvGrpSpPr/>
        <p:nvPr/>
      </p:nvGrpSpPr>
      <p:grpSpPr>
        <a:xfrm>
          <a:off x="0" y="0"/>
          <a:ext cx="0" cy="0"/>
          <a:chOff x="0" y="0"/>
          <a:chExt cx="0" cy="0"/>
        </a:xfrm>
      </p:grpSpPr>
      <p:sp>
        <p:nvSpPr>
          <p:cNvPr id="356" name="Google Shape;356;p30"/>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57" name="Google Shape;357;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28" name="Shape 28"/>
        <p:cNvGrpSpPr/>
        <p:nvPr/>
      </p:nvGrpSpPr>
      <p:grpSpPr>
        <a:xfrm>
          <a:off x="0" y="0"/>
          <a:ext cx="0" cy="0"/>
          <a:chOff x="0" y="0"/>
          <a:chExt cx="0" cy="0"/>
        </a:xfrm>
      </p:grpSpPr>
      <p:sp>
        <p:nvSpPr>
          <p:cNvPr id="29" name="Google Shape;29;p4"/>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 name="Google Shape;30;p4"/>
          <p:cNvSpPr/>
          <p:nvPr>
            <p:ph idx="2" type="pic"/>
          </p:nvPr>
        </p:nvSpPr>
        <p:spPr>
          <a:xfrm>
            <a:off x="598225" y="3900375"/>
            <a:ext cx="571200" cy="571200"/>
          </a:xfrm>
          <a:prstGeom prst="ellipse">
            <a:avLst/>
          </a:prstGeom>
          <a:noFill/>
          <a:ln>
            <a:noFill/>
          </a:ln>
        </p:spPr>
      </p:sp>
      <p:sp>
        <p:nvSpPr>
          <p:cNvPr id="31" name="Google Shape;31;p4"/>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32" name="Google Shape;32;p4"/>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3" name="Google Shape;33;p4"/>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34" name="Google Shape;34;p4"/>
          <p:cNvGrpSpPr/>
          <p:nvPr/>
        </p:nvGrpSpPr>
        <p:grpSpPr>
          <a:xfrm>
            <a:off x="5689900" y="0"/>
            <a:ext cx="2908801" cy="5143500"/>
            <a:chOff x="5689900" y="0"/>
            <a:chExt cx="2908801" cy="5143500"/>
          </a:xfrm>
        </p:grpSpPr>
        <p:pic>
          <p:nvPicPr>
            <p:cNvPr id="35" name="Google Shape;35;p4"/>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36" name="Google Shape;36;p4"/>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37" name="Google Shape;37;p4"/>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8" name="Shape 358"/>
        <p:cNvGrpSpPr/>
        <p:nvPr/>
      </p:nvGrpSpPr>
      <p:grpSpPr>
        <a:xfrm>
          <a:off x="0" y="0"/>
          <a:ext cx="0" cy="0"/>
          <a:chOff x="0" y="0"/>
          <a:chExt cx="0" cy="0"/>
        </a:xfrm>
      </p:grpSpPr>
      <p:sp>
        <p:nvSpPr>
          <p:cNvPr id="359" name="Google Shape;359;p31"/>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2" name="Google Shape;36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3" name="Shape 363"/>
        <p:cNvGrpSpPr/>
        <p:nvPr/>
      </p:nvGrpSpPr>
      <p:grpSpPr>
        <a:xfrm>
          <a:off x="0" y="0"/>
          <a:ext cx="0" cy="0"/>
          <a:chOff x="0" y="0"/>
          <a:chExt cx="0" cy="0"/>
        </a:xfrm>
      </p:grpSpPr>
      <p:sp>
        <p:nvSpPr>
          <p:cNvPr id="364" name="Google Shape;364;p33"/>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5" name="Google Shape;365;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6" name="Google Shape;366;p33"/>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7" name="Shape 367"/>
        <p:cNvGrpSpPr/>
        <p:nvPr/>
      </p:nvGrpSpPr>
      <p:grpSpPr>
        <a:xfrm>
          <a:off x="0" y="0"/>
          <a:ext cx="0" cy="0"/>
          <a:chOff x="0" y="0"/>
          <a:chExt cx="0" cy="0"/>
        </a:xfrm>
      </p:grpSpPr>
      <p:sp>
        <p:nvSpPr>
          <p:cNvPr id="368" name="Google Shape;368;p3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9" name="Shape 369"/>
        <p:cNvGrpSpPr/>
        <p:nvPr/>
      </p:nvGrpSpPr>
      <p:grpSpPr>
        <a:xfrm>
          <a:off x="0" y="0"/>
          <a:ext cx="0" cy="0"/>
          <a:chOff x="0" y="0"/>
          <a:chExt cx="0" cy="0"/>
        </a:xfrm>
      </p:grpSpPr>
      <p:sp>
        <p:nvSpPr>
          <p:cNvPr id="370" name="Google Shape;370;p35"/>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71" name="Google Shape;371;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72" name="Shape 372"/>
        <p:cNvGrpSpPr/>
        <p:nvPr/>
      </p:nvGrpSpPr>
      <p:grpSpPr>
        <a:xfrm>
          <a:off x="0" y="0"/>
          <a:ext cx="0" cy="0"/>
          <a:chOff x="0" y="0"/>
          <a:chExt cx="0" cy="0"/>
        </a:xfrm>
      </p:grpSpPr>
      <p:sp>
        <p:nvSpPr>
          <p:cNvPr id="373" name="Google Shape;373;p36"/>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4" name="Shape 374"/>
        <p:cNvGrpSpPr/>
        <p:nvPr/>
      </p:nvGrpSpPr>
      <p:grpSpPr>
        <a:xfrm>
          <a:off x="0" y="0"/>
          <a:ext cx="0" cy="0"/>
          <a:chOff x="0" y="0"/>
          <a:chExt cx="0" cy="0"/>
        </a:xfrm>
      </p:grpSpPr>
      <p:sp>
        <p:nvSpPr>
          <p:cNvPr id="375" name="Google Shape;375;p37"/>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76" name="Google Shape;376;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77" name="Google Shape;377;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8" name="Shape 378"/>
        <p:cNvGrpSpPr/>
        <p:nvPr/>
      </p:nvGrpSpPr>
      <p:grpSpPr>
        <a:xfrm>
          <a:off x="0" y="0"/>
          <a:ext cx="0" cy="0"/>
          <a:chOff x="0" y="0"/>
          <a:chExt cx="0" cy="0"/>
        </a:xfrm>
      </p:grpSpPr>
      <p:sp>
        <p:nvSpPr>
          <p:cNvPr id="379" name="Google Shape;379;p3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0" name="Shape 380"/>
        <p:cNvGrpSpPr/>
        <p:nvPr/>
      </p:nvGrpSpPr>
      <p:grpSpPr>
        <a:xfrm>
          <a:off x="0" y="0"/>
          <a:ext cx="0" cy="0"/>
          <a:chOff x="0" y="0"/>
          <a:chExt cx="0" cy="0"/>
        </a:xfrm>
      </p:grpSpPr>
      <p:sp>
        <p:nvSpPr>
          <p:cNvPr id="381" name="Google Shape;381;p39"/>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82" name="Google Shape;382;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3" name="Shape 3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40" name="Google Shape;40;p5"/>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1" name="Google Shape;41;p5"/>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2" name="Google Shape;42;p5"/>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3" name="Google Shape;43;p5"/>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44" name="Google Shape;44;p5"/>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49" name="Google Shape;49;p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1" name="Google Shape;51;p5"/>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2" name="Google Shape;52;p5"/>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3" name="Google Shape;53;p5"/>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4" name="Google Shape;54;p5"/>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5" name="Google Shape;55;p5"/>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4" name="Shape 384"/>
        <p:cNvGrpSpPr/>
        <p:nvPr/>
      </p:nvGrpSpPr>
      <p:grpSpPr>
        <a:xfrm>
          <a:off x="0" y="0"/>
          <a:ext cx="0" cy="0"/>
          <a:chOff x="0" y="0"/>
          <a:chExt cx="0" cy="0"/>
        </a:xfrm>
      </p:grpSpPr>
      <p:sp>
        <p:nvSpPr>
          <p:cNvPr id="385" name="Google Shape;385;p41"/>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9" name="Google Shape;389;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0" name="Google Shape;390;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1" name="Google Shape;391;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92" name="Shape 392"/>
        <p:cNvGrpSpPr/>
        <p:nvPr/>
      </p:nvGrpSpPr>
      <p:grpSpPr>
        <a:xfrm>
          <a:off x="0" y="0"/>
          <a:ext cx="0" cy="0"/>
          <a:chOff x="0" y="0"/>
          <a:chExt cx="0" cy="0"/>
        </a:xfrm>
      </p:grpSpPr>
      <p:sp>
        <p:nvSpPr>
          <p:cNvPr id="393" name="Google Shape;393;p4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4" name="Google Shape;394;p42"/>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5" name="Google Shape;395;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6" name="Shape 396"/>
        <p:cNvGrpSpPr/>
        <p:nvPr/>
      </p:nvGrpSpPr>
      <p:grpSpPr>
        <a:xfrm>
          <a:off x="0" y="0"/>
          <a:ext cx="0" cy="0"/>
          <a:chOff x="0" y="0"/>
          <a:chExt cx="0" cy="0"/>
        </a:xfrm>
      </p:grpSpPr>
      <p:sp>
        <p:nvSpPr>
          <p:cNvPr id="397" name="Google Shape;397;p43"/>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98" name="Google Shape;398;p43"/>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9" name="Google Shape;399;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0" name="Google Shape;400;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02" name="Shape 402"/>
        <p:cNvGrpSpPr/>
        <p:nvPr/>
      </p:nvGrpSpPr>
      <p:grpSpPr>
        <a:xfrm>
          <a:off x="0" y="0"/>
          <a:ext cx="0" cy="0"/>
          <a:chOff x="0" y="0"/>
          <a:chExt cx="0" cy="0"/>
        </a:xfrm>
      </p:grpSpPr>
      <p:sp>
        <p:nvSpPr>
          <p:cNvPr id="403" name="Google Shape;403;p44"/>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04" name="Google Shape;404;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5" name="Google Shape;405;p44"/>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06" name="Google Shape;406;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7" name="Google Shape;407;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8" name="Google Shape;408;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9" name="Google Shape;409;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12" name="Google Shape;412;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3" name="Google Shape;413;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4" name="Google Shape;414;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5" name="Google Shape;415;p45"/>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6" name="Google Shape;416;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7" name="Google Shape;417;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8" name="Google Shape;418;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20" name="Shape 420"/>
        <p:cNvGrpSpPr/>
        <p:nvPr/>
      </p:nvGrpSpPr>
      <p:grpSpPr>
        <a:xfrm>
          <a:off x="0" y="0"/>
          <a:ext cx="0" cy="0"/>
          <a:chOff x="0" y="0"/>
          <a:chExt cx="0" cy="0"/>
        </a:xfrm>
      </p:grpSpPr>
      <p:sp>
        <p:nvSpPr>
          <p:cNvPr id="421" name="Google Shape;421;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2" name="Google Shape;422;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3" name="Shape 423"/>
        <p:cNvGrpSpPr/>
        <p:nvPr/>
      </p:nvGrpSpPr>
      <p:grpSpPr>
        <a:xfrm>
          <a:off x="0" y="0"/>
          <a:ext cx="0" cy="0"/>
          <a:chOff x="0" y="0"/>
          <a:chExt cx="0" cy="0"/>
        </a:xfrm>
      </p:grpSpPr>
      <p:sp>
        <p:nvSpPr>
          <p:cNvPr id="424" name="Google Shape;424;p47"/>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25" name="Google Shape;425;p47"/>
          <p:cNvSpPr/>
          <p:nvPr>
            <p:ph idx="2" type="pic"/>
          </p:nvPr>
        </p:nvSpPr>
        <p:spPr>
          <a:xfrm>
            <a:off x="4804825" y="1133300"/>
            <a:ext cx="4027500" cy="2392800"/>
          </a:xfrm>
          <a:prstGeom prst="rect">
            <a:avLst/>
          </a:prstGeom>
          <a:noFill/>
          <a:ln>
            <a:noFill/>
          </a:ln>
        </p:spPr>
      </p:sp>
      <p:sp>
        <p:nvSpPr>
          <p:cNvPr id="426" name="Google Shape;426;p47"/>
          <p:cNvSpPr/>
          <p:nvPr>
            <p:ph idx="3" type="pic"/>
          </p:nvPr>
        </p:nvSpPr>
        <p:spPr>
          <a:xfrm>
            <a:off x="311725" y="1133300"/>
            <a:ext cx="4027500" cy="2392800"/>
          </a:xfrm>
          <a:prstGeom prst="rect">
            <a:avLst/>
          </a:prstGeom>
          <a:noFill/>
          <a:ln>
            <a:noFill/>
          </a:ln>
        </p:spPr>
      </p:sp>
      <p:sp>
        <p:nvSpPr>
          <p:cNvPr id="427" name="Google Shape;427;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8" name="Google Shape;428;p47"/>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9" name="Google Shape;429;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0" name="Google Shape;430;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31" name="Shape 431"/>
        <p:cNvGrpSpPr/>
        <p:nvPr/>
      </p:nvGrpSpPr>
      <p:grpSpPr>
        <a:xfrm>
          <a:off x="0" y="0"/>
          <a:ext cx="0" cy="0"/>
          <a:chOff x="0" y="0"/>
          <a:chExt cx="0" cy="0"/>
        </a:xfrm>
      </p:grpSpPr>
      <p:sp>
        <p:nvSpPr>
          <p:cNvPr id="432" name="Google Shape;432;p48"/>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33" name="Google Shape;433;p48"/>
          <p:cNvSpPr/>
          <p:nvPr>
            <p:ph idx="2" type="pic"/>
          </p:nvPr>
        </p:nvSpPr>
        <p:spPr>
          <a:xfrm>
            <a:off x="6205225" y="1128325"/>
            <a:ext cx="2627100" cy="2273100"/>
          </a:xfrm>
          <a:prstGeom prst="rect">
            <a:avLst/>
          </a:prstGeom>
          <a:noFill/>
          <a:ln>
            <a:noFill/>
          </a:ln>
        </p:spPr>
      </p:sp>
      <p:sp>
        <p:nvSpPr>
          <p:cNvPr id="434" name="Google Shape;434;p48"/>
          <p:cNvSpPr/>
          <p:nvPr>
            <p:ph idx="3" type="pic"/>
          </p:nvPr>
        </p:nvSpPr>
        <p:spPr>
          <a:xfrm>
            <a:off x="311725" y="1128325"/>
            <a:ext cx="2627100" cy="2273100"/>
          </a:xfrm>
          <a:prstGeom prst="rect">
            <a:avLst/>
          </a:prstGeom>
          <a:noFill/>
          <a:ln>
            <a:noFill/>
          </a:ln>
        </p:spPr>
      </p:sp>
      <p:sp>
        <p:nvSpPr>
          <p:cNvPr id="435" name="Google Shape;435;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6" name="Google Shape;436;p48"/>
          <p:cNvSpPr/>
          <p:nvPr>
            <p:ph idx="5" type="pic"/>
          </p:nvPr>
        </p:nvSpPr>
        <p:spPr>
          <a:xfrm>
            <a:off x="3255250" y="1128325"/>
            <a:ext cx="2627100" cy="2273100"/>
          </a:xfrm>
          <a:prstGeom prst="rect">
            <a:avLst/>
          </a:prstGeom>
          <a:noFill/>
          <a:ln>
            <a:noFill/>
          </a:ln>
        </p:spPr>
      </p:sp>
      <p:sp>
        <p:nvSpPr>
          <p:cNvPr id="437" name="Google Shape;437;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8" name="Google Shape;438;p4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9" name="Google Shape;439;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0" name="Google Shape;440;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1" name="Google Shape;441;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42" name="Shape 442"/>
        <p:cNvGrpSpPr/>
        <p:nvPr/>
      </p:nvGrpSpPr>
      <p:grpSpPr>
        <a:xfrm>
          <a:off x="0" y="0"/>
          <a:ext cx="0" cy="0"/>
          <a:chOff x="0" y="0"/>
          <a:chExt cx="0" cy="0"/>
        </a:xfrm>
      </p:grpSpPr>
      <p:sp>
        <p:nvSpPr>
          <p:cNvPr id="443" name="Google Shape;443;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4" name="Shape 444"/>
        <p:cNvGrpSpPr/>
        <p:nvPr/>
      </p:nvGrpSpPr>
      <p:grpSpPr>
        <a:xfrm>
          <a:off x="0" y="0"/>
          <a:ext cx="0" cy="0"/>
          <a:chOff x="0" y="0"/>
          <a:chExt cx="0" cy="0"/>
        </a:xfrm>
      </p:grpSpPr>
      <p:sp>
        <p:nvSpPr>
          <p:cNvPr id="445" name="Google Shape;445;p50"/>
          <p:cNvSpPr/>
          <p:nvPr>
            <p:ph idx="2" type="pic"/>
          </p:nvPr>
        </p:nvSpPr>
        <p:spPr>
          <a:xfrm>
            <a:off x="3389600" y="118913"/>
            <a:ext cx="1643700" cy="1535100"/>
          </a:xfrm>
          <a:prstGeom prst="rect">
            <a:avLst/>
          </a:prstGeom>
          <a:noFill/>
          <a:ln>
            <a:noFill/>
          </a:ln>
        </p:spPr>
      </p:sp>
      <p:sp>
        <p:nvSpPr>
          <p:cNvPr id="446" name="Google Shape;446;p50"/>
          <p:cNvSpPr/>
          <p:nvPr>
            <p:ph idx="3" type="pic"/>
          </p:nvPr>
        </p:nvSpPr>
        <p:spPr>
          <a:xfrm>
            <a:off x="5195935" y="118913"/>
            <a:ext cx="1643700" cy="1535100"/>
          </a:xfrm>
          <a:prstGeom prst="rect">
            <a:avLst/>
          </a:prstGeom>
          <a:noFill/>
          <a:ln>
            <a:noFill/>
          </a:ln>
        </p:spPr>
      </p:sp>
      <p:sp>
        <p:nvSpPr>
          <p:cNvPr id="447" name="Google Shape;447;p50"/>
          <p:cNvSpPr/>
          <p:nvPr>
            <p:ph idx="4" type="pic"/>
          </p:nvPr>
        </p:nvSpPr>
        <p:spPr>
          <a:xfrm>
            <a:off x="7002270" y="118913"/>
            <a:ext cx="1643700" cy="1535100"/>
          </a:xfrm>
          <a:prstGeom prst="rect">
            <a:avLst/>
          </a:prstGeom>
          <a:noFill/>
          <a:ln>
            <a:noFill/>
          </a:ln>
        </p:spPr>
      </p:sp>
      <p:sp>
        <p:nvSpPr>
          <p:cNvPr id="448" name="Google Shape;448;p50"/>
          <p:cNvSpPr/>
          <p:nvPr>
            <p:ph idx="5" type="pic"/>
          </p:nvPr>
        </p:nvSpPr>
        <p:spPr>
          <a:xfrm>
            <a:off x="3389588" y="1804212"/>
            <a:ext cx="1643700" cy="1535100"/>
          </a:xfrm>
          <a:prstGeom prst="rect">
            <a:avLst/>
          </a:prstGeom>
          <a:noFill/>
          <a:ln>
            <a:noFill/>
          </a:ln>
        </p:spPr>
      </p:sp>
      <p:sp>
        <p:nvSpPr>
          <p:cNvPr id="449" name="Google Shape;449;p50"/>
          <p:cNvSpPr/>
          <p:nvPr>
            <p:ph idx="6" type="pic"/>
          </p:nvPr>
        </p:nvSpPr>
        <p:spPr>
          <a:xfrm>
            <a:off x="5195922" y="1804212"/>
            <a:ext cx="1643700" cy="1535100"/>
          </a:xfrm>
          <a:prstGeom prst="rect">
            <a:avLst/>
          </a:prstGeom>
          <a:noFill/>
          <a:ln>
            <a:noFill/>
          </a:ln>
        </p:spPr>
      </p:sp>
      <p:sp>
        <p:nvSpPr>
          <p:cNvPr id="450" name="Google Shape;450;p50"/>
          <p:cNvSpPr/>
          <p:nvPr>
            <p:ph idx="7" type="pic"/>
          </p:nvPr>
        </p:nvSpPr>
        <p:spPr>
          <a:xfrm>
            <a:off x="7002257" y="1804212"/>
            <a:ext cx="1643700" cy="1535100"/>
          </a:xfrm>
          <a:prstGeom prst="rect">
            <a:avLst/>
          </a:prstGeom>
          <a:noFill/>
          <a:ln>
            <a:noFill/>
          </a:ln>
        </p:spPr>
      </p:sp>
      <p:sp>
        <p:nvSpPr>
          <p:cNvPr id="451" name="Google Shape;451;p50"/>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2" name="Google Shape;452;p50"/>
          <p:cNvSpPr/>
          <p:nvPr>
            <p:ph idx="8" type="pic"/>
          </p:nvPr>
        </p:nvSpPr>
        <p:spPr>
          <a:xfrm>
            <a:off x="3389588" y="3489487"/>
            <a:ext cx="1643700" cy="1535100"/>
          </a:xfrm>
          <a:prstGeom prst="rect">
            <a:avLst/>
          </a:prstGeom>
          <a:noFill/>
          <a:ln>
            <a:noFill/>
          </a:ln>
        </p:spPr>
      </p:sp>
      <p:sp>
        <p:nvSpPr>
          <p:cNvPr id="453" name="Google Shape;453;p50"/>
          <p:cNvSpPr/>
          <p:nvPr>
            <p:ph idx="9" type="pic"/>
          </p:nvPr>
        </p:nvSpPr>
        <p:spPr>
          <a:xfrm>
            <a:off x="5195922" y="3489487"/>
            <a:ext cx="1643700" cy="1535100"/>
          </a:xfrm>
          <a:prstGeom prst="rect">
            <a:avLst/>
          </a:prstGeom>
          <a:noFill/>
          <a:ln>
            <a:noFill/>
          </a:ln>
        </p:spPr>
      </p:sp>
      <p:sp>
        <p:nvSpPr>
          <p:cNvPr id="454" name="Google Shape;454;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56"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58" name="Google Shape;58;p6"/>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59" name="Google Shape;59;p6"/>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0" name="Google Shape;60;p6"/>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1" name="Google Shape;61;p6"/>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2" name="Google Shape;62;p6"/>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3" name="Google Shape;63;p6"/>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4" name="Google Shape;64;p6"/>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65" name="Google Shape;65;p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6"/>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7" name="Google Shape;67;p6"/>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8" name="Google Shape;68;p6"/>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69" name="Google Shape;69;p6"/>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0" name="Google Shape;70;p6"/>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1" name="Google Shape;71;p6"/>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2" name="Google Shape;72;p6"/>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3" name="Google Shape;73;p6"/>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4" name="Google Shape;74;p6"/>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82" name="Google Shape;82;p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7"/>
          <p:cNvSpPr/>
          <p:nvPr>
            <p:ph idx="2" type="pic"/>
          </p:nvPr>
        </p:nvSpPr>
        <p:spPr>
          <a:xfrm>
            <a:off x="477231" y="2396357"/>
            <a:ext cx="1243500" cy="1243500"/>
          </a:xfrm>
          <a:prstGeom prst="ellipse">
            <a:avLst/>
          </a:prstGeom>
          <a:noFill/>
          <a:ln>
            <a:noFill/>
          </a:ln>
        </p:spPr>
      </p:sp>
      <p:sp>
        <p:nvSpPr>
          <p:cNvPr id="84" name="Google Shape;84;p7"/>
          <p:cNvSpPr/>
          <p:nvPr>
            <p:ph idx="3" type="pic"/>
          </p:nvPr>
        </p:nvSpPr>
        <p:spPr>
          <a:xfrm>
            <a:off x="1867356" y="2396357"/>
            <a:ext cx="1243500" cy="1243500"/>
          </a:xfrm>
          <a:prstGeom prst="ellipse">
            <a:avLst/>
          </a:prstGeom>
          <a:noFill/>
          <a:ln>
            <a:noFill/>
          </a:ln>
        </p:spPr>
      </p:sp>
      <p:sp>
        <p:nvSpPr>
          <p:cNvPr id="85" name="Google Shape;85;p7"/>
          <p:cNvSpPr/>
          <p:nvPr>
            <p:ph idx="4" type="pic"/>
          </p:nvPr>
        </p:nvSpPr>
        <p:spPr>
          <a:xfrm>
            <a:off x="3257481" y="2396357"/>
            <a:ext cx="1243500" cy="1243500"/>
          </a:xfrm>
          <a:prstGeom prst="ellipse">
            <a:avLst/>
          </a:prstGeom>
          <a:noFill/>
          <a:ln>
            <a:noFill/>
          </a:ln>
        </p:spPr>
      </p:sp>
      <p:sp>
        <p:nvSpPr>
          <p:cNvPr id="86" name="Google Shape;86;p7"/>
          <p:cNvSpPr/>
          <p:nvPr>
            <p:ph idx="5" type="pic"/>
          </p:nvPr>
        </p:nvSpPr>
        <p:spPr>
          <a:xfrm>
            <a:off x="4647606" y="2396357"/>
            <a:ext cx="1243500" cy="1243500"/>
          </a:xfrm>
          <a:prstGeom prst="ellipse">
            <a:avLst/>
          </a:prstGeom>
          <a:noFill/>
          <a:ln>
            <a:noFill/>
          </a:ln>
        </p:spPr>
      </p:sp>
      <p:sp>
        <p:nvSpPr>
          <p:cNvPr id="87" name="Google Shape;87;p7"/>
          <p:cNvSpPr/>
          <p:nvPr>
            <p:ph idx="6" type="pic"/>
          </p:nvPr>
        </p:nvSpPr>
        <p:spPr>
          <a:xfrm>
            <a:off x="6037732" y="2396357"/>
            <a:ext cx="1243500" cy="1243500"/>
          </a:xfrm>
          <a:prstGeom prst="ellipse">
            <a:avLst/>
          </a:prstGeom>
          <a:noFill/>
          <a:ln>
            <a:noFill/>
          </a:ln>
        </p:spPr>
      </p:sp>
      <p:sp>
        <p:nvSpPr>
          <p:cNvPr id="88" name="Google Shape;88;p7"/>
          <p:cNvSpPr/>
          <p:nvPr>
            <p:ph idx="7" type="pic"/>
          </p:nvPr>
        </p:nvSpPr>
        <p:spPr>
          <a:xfrm>
            <a:off x="7427857" y="2396357"/>
            <a:ext cx="1243500" cy="1243500"/>
          </a:xfrm>
          <a:prstGeom prst="ellipse">
            <a:avLst/>
          </a:prstGeom>
          <a:noFill/>
          <a:ln>
            <a:noFill/>
          </a:ln>
        </p:spPr>
      </p:sp>
      <p:sp>
        <p:nvSpPr>
          <p:cNvPr id="89" name="Google Shape;89;p7"/>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0" name="Google Shape;90;p7"/>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1" name="Google Shape;91;p7"/>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2" name="Google Shape;92;p7"/>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3" name="Google Shape;93;p7"/>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4" name="Google Shape;94;p7"/>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5" name="Google Shape;95;p7"/>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6" name="Google Shape;96;p7"/>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97" name="Shape 97"/>
        <p:cNvGrpSpPr/>
        <p:nvPr/>
      </p:nvGrpSpPr>
      <p:grpSpPr>
        <a:xfrm>
          <a:off x="0" y="0"/>
          <a:ext cx="0" cy="0"/>
          <a:chOff x="0" y="0"/>
          <a:chExt cx="0" cy="0"/>
        </a:xfrm>
      </p:grpSpPr>
      <p:sp>
        <p:nvSpPr>
          <p:cNvPr id="98" name="Google Shape;98;p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9" name="Google Shape;99;p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8"/>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1" name="Google Shape;101;p8"/>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2" name="Google Shape;102;p8"/>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3" name="Google Shape;103;p8"/>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4" name="Google Shape;104;p8"/>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5" name="Google Shape;105;p8"/>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6" name="Google Shape;106;p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7" name="Google Shape;107;p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8" name="Google Shape;108;p8"/>
          <p:cNvSpPr/>
          <p:nvPr>
            <p:ph idx="9" type="pic"/>
          </p:nvPr>
        </p:nvSpPr>
        <p:spPr>
          <a:xfrm>
            <a:off x="282017" y="1446074"/>
            <a:ext cx="1307700" cy="1307700"/>
          </a:xfrm>
          <a:prstGeom prst="roundRect">
            <a:avLst>
              <a:gd fmla="val 16667" name="adj"/>
            </a:avLst>
          </a:prstGeom>
          <a:noFill/>
          <a:ln>
            <a:noFill/>
          </a:ln>
        </p:spPr>
      </p:sp>
      <p:sp>
        <p:nvSpPr>
          <p:cNvPr id="109" name="Google Shape;109;p8"/>
          <p:cNvSpPr/>
          <p:nvPr>
            <p:ph idx="13" type="pic"/>
          </p:nvPr>
        </p:nvSpPr>
        <p:spPr>
          <a:xfrm>
            <a:off x="1735443" y="1446074"/>
            <a:ext cx="1307700" cy="1307700"/>
          </a:xfrm>
          <a:prstGeom prst="roundRect">
            <a:avLst>
              <a:gd fmla="val 16667" name="adj"/>
            </a:avLst>
          </a:prstGeom>
          <a:noFill/>
          <a:ln>
            <a:noFill/>
          </a:ln>
        </p:spPr>
      </p:sp>
      <p:sp>
        <p:nvSpPr>
          <p:cNvPr id="110" name="Google Shape;110;p8"/>
          <p:cNvSpPr/>
          <p:nvPr>
            <p:ph idx="14" type="pic"/>
          </p:nvPr>
        </p:nvSpPr>
        <p:spPr>
          <a:xfrm>
            <a:off x="3188870" y="1446074"/>
            <a:ext cx="1307700" cy="1307700"/>
          </a:xfrm>
          <a:prstGeom prst="roundRect">
            <a:avLst>
              <a:gd fmla="val 16667" name="adj"/>
            </a:avLst>
          </a:prstGeom>
          <a:noFill/>
          <a:ln>
            <a:noFill/>
          </a:ln>
        </p:spPr>
      </p:sp>
      <p:sp>
        <p:nvSpPr>
          <p:cNvPr id="111" name="Google Shape;111;p8"/>
          <p:cNvSpPr/>
          <p:nvPr>
            <p:ph idx="15" type="pic"/>
          </p:nvPr>
        </p:nvSpPr>
        <p:spPr>
          <a:xfrm>
            <a:off x="4642297" y="1446074"/>
            <a:ext cx="1307700" cy="1307700"/>
          </a:xfrm>
          <a:prstGeom prst="roundRect">
            <a:avLst>
              <a:gd fmla="val 16667" name="adj"/>
            </a:avLst>
          </a:prstGeom>
          <a:noFill/>
          <a:ln>
            <a:noFill/>
          </a:ln>
        </p:spPr>
      </p:sp>
      <p:sp>
        <p:nvSpPr>
          <p:cNvPr id="112" name="Google Shape;112;p8"/>
          <p:cNvSpPr/>
          <p:nvPr>
            <p:ph idx="16" type="pic"/>
          </p:nvPr>
        </p:nvSpPr>
        <p:spPr>
          <a:xfrm>
            <a:off x="6095723" y="1446074"/>
            <a:ext cx="1307700" cy="1307700"/>
          </a:xfrm>
          <a:prstGeom prst="roundRect">
            <a:avLst>
              <a:gd fmla="val 16667" name="adj"/>
            </a:avLst>
          </a:prstGeom>
          <a:noFill/>
          <a:ln>
            <a:noFill/>
          </a:ln>
        </p:spPr>
      </p:sp>
      <p:sp>
        <p:nvSpPr>
          <p:cNvPr id="113" name="Google Shape;113;p8"/>
          <p:cNvSpPr/>
          <p:nvPr>
            <p:ph idx="17" type="pic"/>
          </p:nvPr>
        </p:nvSpPr>
        <p:spPr>
          <a:xfrm>
            <a:off x="7549150" y="1446074"/>
            <a:ext cx="1307700" cy="1307700"/>
          </a:xfrm>
          <a:prstGeom prst="roundRect">
            <a:avLst>
              <a:gd fmla="val 16667" name="adj"/>
            </a:avLst>
          </a:prstGeom>
          <a:noFill/>
          <a:ln>
            <a:noFill/>
          </a:ln>
        </p:spPr>
      </p:sp>
      <p:sp>
        <p:nvSpPr>
          <p:cNvPr id="114" name="Google Shape;114;p8"/>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5" name="Google Shape;115;p8"/>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6" name="Google Shape;116;p8"/>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7" name="Google Shape;117;p8"/>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8" name="Google Shape;118;p8"/>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9" name="Google Shape;119;p8"/>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2" name="Google Shape;122;p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3" name="Google Shape;123;p9"/>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124" name="Google Shape;124;p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0"/>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7" name="Google Shape;127;p10"/>
          <p:cNvSpPr/>
          <p:nvPr>
            <p:ph idx="2" type="pic"/>
          </p:nvPr>
        </p:nvSpPr>
        <p:spPr>
          <a:xfrm>
            <a:off x="4629600" y="474750"/>
            <a:ext cx="4227300" cy="4194000"/>
          </a:xfrm>
          <a:prstGeom prst="roundRect">
            <a:avLst>
              <a:gd fmla="val 5294" name="adj"/>
            </a:avLst>
          </a:prstGeom>
          <a:noFill/>
          <a:ln>
            <a:noFill/>
          </a:ln>
        </p:spPr>
      </p:sp>
      <p:sp>
        <p:nvSpPr>
          <p:cNvPr id="128" name="Google Shape;128;p10"/>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129" name="Google Shape;129;p10"/>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0" name="Google Shape;130;p1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1" name="Google Shape;131;p1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7" name="Google Shape;7;p1"/>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8" name="Google Shape;8;p1"/>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wfapa.org" TargetMode="External"/><Relationship Id="rId4" Type="http://schemas.openxmlformats.org/officeDocument/2006/relationships/hyperlink" Target="https://dcf.wisconsin.gov/fostercare/ufc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p:nvPr/>
        </p:nvSpPr>
        <p:spPr>
          <a:xfrm>
            <a:off x="284701" y="2829750"/>
            <a:ext cx="3082800" cy="42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strument Sans Medium"/>
                <a:ea typeface="Instrument Sans Medium"/>
                <a:cs typeface="Instrument Sans Medium"/>
                <a:sym typeface="Instrument Sans Medium"/>
              </a:rPr>
              <a:t>XInwei Chen</a:t>
            </a:r>
            <a:endParaRPr sz="2000">
              <a:solidFill>
                <a:schemeClr val="lt1"/>
              </a:solidFill>
              <a:latin typeface="Instrument Sans Medium"/>
              <a:ea typeface="Instrument Sans Medium"/>
              <a:cs typeface="Instrument Sans Medium"/>
              <a:sym typeface="Instrument Sans Medium"/>
            </a:endParaRPr>
          </a:p>
        </p:txBody>
      </p:sp>
      <p:sp>
        <p:nvSpPr>
          <p:cNvPr id="460" name="Google Shape;460;p51"/>
          <p:cNvSpPr txBox="1"/>
          <p:nvPr>
            <p:ph type="title"/>
          </p:nvPr>
        </p:nvSpPr>
        <p:spPr>
          <a:xfrm>
            <a:off x="352500" y="1245225"/>
            <a:ext cx="5666400" cy="1439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5500">
                <a:solidFill>
                  <a:srgbClr val="0B5394"/>
                </a:solidFill>
              </a:rPr>
              <a:t>Project Work </a:t>
            </a:r>
            <a:endParaRPr sz="5500">
              <a:solidFill>
                <a:srgbClr val="0B5394"/>
              </a:solidFill>
            </a:endParaRPr>
          </a:p>
          <a:p>
            <a:pPr indent="0" lvl="0" marL="0" rtl="0" algn="l">
              <a:spcBef>
                <a:spcPts val="0"/>
              </a:spcBef>
              <a:spcAft>
                <a:spcPts val="0"/>
              </a:spcAft>
              <a:buNone/>
            </a:pPr>
            <a:r>
              <a:rPr lang="en" sz="5500">
                <a:solidFill>
                  <a:srgbClr val="0B5394"/>
                </a:solidFill>
              </a:rPr>
              <a:t>Portfolio</a:t>
            </a:r>
            <a:endParaRPr sz="5500">
              <a:solidFill>
                <a:srgbClr val="0B5394"/>
              </a:solidFill>
            </a:endParaRPr>
          </a:p>
        </p:txBody>
      </p:sp>
      <p:sp>
        <p:nvSpPr>
          <p:cNvPr id="461" name="Google Shape;461;p51"/>
          <p:cNvSpPr txBox="1"/>
          <p:nvPr/>
        </p:nvSpPr>
        <p:spPr>
          <a:xfrm>
            <a:off x="755025" y="3252450"/>
            <a:ext cx="8712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pic>
        <p:nvPicPr>
          <p:cNvPr id="462" name="Google Shape;462;p51" title="personal page.png"/>
          <p:cNvPicPr preferRelativeResize="0"/>
          <p:nvPr/>
        </p:nvPicPr>
        <p:blipFill>
          <a:blip r:embed="rId3">
            <a:alphaModFix/>
          </a:blip>
          <a:stretch>
            <a:fillRect/>
          </a:stretch>
        </p:blipFill>
        <p:spPr>
          <a:xfrm>
            <a:off x="5286362" y="4"/>
            <a:ext cx="3857637"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52"/>
          <p:cNvSpPr txBox="1"/>
          <p:nvPr>
            <p:ph idx="4294967295" type="title"/>
          </p:nvPr>
        </p:nvSpPr>
        <p:spPr>
          <a:xfrm>
            <a:off x="288375" y="285000"/>
            <a:ext cx="2545800" cy="379500"/>
          </a:xfrm>
          <a:prstGeom prst="rect">
            <a:avLst/>
          </a:prstGeom>
        </p:spPr>
        <p:txBody>
          <a:bodyPr anchorCtr="0" anchor="t" bIns="0" lIns="0" spcFirstLastPara="1" rIns="91425" wrap="square" tIns="0">
            <a:spAutoFit/>
          </a:bodyPr>
          <a:lstStyle/>
          <a:p>
            <a:pPr indent="0" lvl="0" marL="0" rtl="0" algn="l">
              <a:lnSpc>
                <a:spcPct val="85000"/>
              </a:lnSpc>
              <a:spcBef>
                <a:spcPts val="0"/>
              </a:spcBef>
              <a:spcAft>
                <a:spcPts val="0"/>
              </a:spcAft>
              <a:buNone/>
            </a:pPr>
            <a:r>
              <a:rPr b="1" lang="en" sz="2900">
                <a:highlight>
                  <a:schemeClr val="dk2"/>
                </a:highlight>
                <a:latin typeface="Instrument Sans"/>
                <a:ea typeface="Instrument Sans"/>
                <a:cs typeface="Instrument Sans"/>
                <a:sym typeface="Instrument Sans"/>
              </a:rPr>
              <a:t>Contact Card</a:t>
            </a:r>
            <a:endParaRPr b="1" sz="2900">
              <a:highlight>
                <a:schemeClr val="dk2"/>
              </a:highlight>
              <a:latin typeface="Instrument Sans"/>
              <a:ea typeface="Instrument Sans"/>
              <a:cs typeface="Instrument Sans"/>
              <a:sym typeface="Instrument Sans"/>
            </a:endParaRPr>
          </a:p>
        </p:txBody>
      </p:sp>
      <p:pic>
        <p:nvPicPr>
          <p:cNvPr id="469" name="Google Shape;469;p52" title="1.png"/>
          <p:cNvPicPr preferRelativeResize="0"/>
          <p:nvPr/>
        </p:nvPicPr>
        <p:blipFill>
          <a:blip r:embed="rId3">
            <a:alphaModFix/>
          </a:blip>
          <a:stretch>
            <a:fillRect/>
          </a:stretch>
        </p:blipFill>
        <p:spPr>
          <a:xfrm>
            <a:off x="4893263" y="1779275"/>
            <a:ext cx="3582424" cy="2047099"/>
          </a:xfrm>
          <a:prstGeom prst="rect">
            <a:avLst/>
          </a:prstGeom>
          <a:noFill/>
          <a:ln>
            <a:noFill/>
          </a:ln>
        </p:spPr>
      </p:pic>
      <p:pic>
        <p:nvPicPr>
          <p:cNvPr id="470" name="Google Shape;470;p52" title="2.png"/>
          <p:cNvPicPr preferRelativeResize="0"/>
          <p:nvPr/>
        </p:nvPicPr>
        <p:blipFill>
          <a:blip r:embed="rId4">
            <a:alphaModFix/>
          </a:blip>
          <a:stretch>
            <a:fillRect/>
          </a:stretch>
        </p:blipFill>
        <p:spPr>
          <a:xfrm>
            <a:off x="665850" y="1779272"/>
            <a:ext cx="3582450" cy="20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53"/>
          <p:cNvSpPr txBox="1"/>
          <p:nvPr>
            <p:ph idx="4294967295" type="title"/>
          </p:nvPr>
        </p:nvSpPr>
        <p:spPr>
          <a:xfrm>
            <a:off x="288372" y="285000"/>
            <a:ext cx="6390300" cy="379500"/>
          </a:xfrm>
          <a:prstGeom prst="rect">
            <a:avLst/>
          </a:prstGeom>
        </p:spPr>
        <p:txBody>
          <a:bodyPr anchorCtr="0" anchor="t" bIns="0" lIns="0" spcFirstLastPara="1" rIns="91425" wrap="square" tIns="0">
            <a:spAutoFit/>
          </a:bodyPr>
          <a:lstStyle/>
          <a:p>
            <a:pPr indent="0" lvl="0" marL="0" rtl="0" algn="l">
              <a:lnSpc>
                <a:spcPct val="85000"/>
              </a:lnSpc>
              <a:spcBef>
                <a:spcPts val="0"/>
              </a:spcBef>
              <a:spcAft>
                <a:spcPts val="0"/>
              </a:spcAft>
              <a:buNone/>
            </a:pPr>
            <a:r>
              <a:rPr b="1" lang="en" sz="2900">
                <a:highlight>
                  <a:schemeClr val="dk2"/>
                </a:highlight>
                <a:latin typeface="Instrument Sans"/>
                <a:ea typeface="Instrument Sans"/>
                <a:cs typeface="Instrument Sans"/>
                <a:sym typeface="Instrument Sans"/>
              </a:rPr>
              <a:t>Contact Card</a:t>
            </a:r>
            <a:endParaRPr b="1" sz="2900">
              <a:highlight>
                <a:schemeClr val="dk2"/>
              </a:highlight>
              <a:latin typeface="Instrument Sans"/>
              <a:ea typeface="Instrument Sans"/>
              <a:cs typeface="Instrument Sans"/>
              <a:sym typeface="Instrument Sans"/>
            </a:endParaRPr>
          </a:p>
        </p:txBody>
      </p:sp>
      <p:pic>
        <p:nvPicPr>
          <p:cNvPr id="477" name="Google Shape;477;p53" title="4.png"/>
          <p:cNvPicPr preferRelativeResize="0"/>
          <p:nvPr/>
        </p:nvPicPr>
        <p:blipFill>
          <a:blip r:embed="rId3">
            <a:alphaModFix/>
          </a:blip>
          <a:stretch>
            <a:fillRect/>
          </a:stretch>
        </p:blipFill>
        <p:spPr>
          <a:xfrm>
            <a:off x="665843" y="1772564"/>
            <a:ext cx="3582450" cy="2047115"/>
          </a:xfrm>
          <a:prstGeom prst="rect">
            <a:avLst/>
          </a:prstGeom>
          <a:noFill/>
          <a:ln>
            <a:noFill/>
          </a:ln>
        </p:spPr>
      </p:pic>
      <p:pic>
        <p:nvPicPr>
          <p:cNvPr id="478" name="Google Shape;478;p53" title="5.png"/>
          <p:cNvPicPr preferRelativeResize="0"/>
          <p:nvPr/>
        </p:nvPicPr>
        <p:blipFill>
          <a:blip r:embed="rId4">
            <a:alphaModFix/>
          </a:blip>
          <a:stretch>
            <a:fillRect/>
          </a:stretch>
        </p:blipFill>
        <p:spPr>
          <a:xfrm>
            <a:off x="4890277" y="1742743"/>
            <a:ext cx="3582400" cy="2047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54"/>
          <p:cNvSpPr txBox="1"/>
          <p:nvPr>
            <p:ph idx="4294967295" type="title"/>
          </p:nvPr>
        </p:nvSpPr>
        <p:spPr>
          <a:xfrm>
            <a:off x="288372" y="285000"/>
            <a:ext cx="6390300" cy="379500"/>
          </a:xfrm>
          <a:prstGeom prst="rect">
            <a:avLst/>
          </a:prstGeom>
        </p:spPr>
        <p:txBody>
          <a:bodyPr anchorCtr="0" anchor="t" bIns="0" lIns="0" spcFirstLastPara="1" rIns="91425" wrap="square" tIns="0">
            <a:spAutoFit/>
          </a:bodyPr>
          <a:lstStyle/>
          <a:p>
            <a:pPr indent="0" lvl="0" marL="0" rtl="0" algn="l">
              <a:lnSpc>
                <a:spcPct val="85000"/>
              </a:lnSpc>
              <a:spcBef>
                <a:spcPts val="0"/>
              </a:spcBef>
              <a:spcAft>
                <a:spcPts val="0"/>
              </a:spcAft>
              <a:buNone/>
            </a:pPr>
            <a:r>
              <a:rPr b="1" lang="en" sz="2900">
                <a:highlight>
                  <a:schemeClr val="dk2"/>
                </a:highlight>
                <a:latin typeface="Instrument Sans"/>
                <a:ea typeface="Instrument Sans"/>
                <a:cs typeface="Instrument Sans"/>
                <a:sym typeface="Instrument Sans"/>
              </a:rPr>
              <a:t>Contact Card</a:t>
            </a:r>
            <a:endParaRPr b="1" sz="2900">
              <a:highlight>
                <a:schemeClr val="dk2"/>
              </a:highlight>
              <a:latin typeface="Instrument Sans"/>
              <a:ea typeface="Instrument Sans"/>
              <a:cs typeface="Instrument Sans"/>
              <a:sym typeface="Instrument Sans"/>
            </a:endParaRPr>
          </a:p>
        </p:txBody>
      </p:sp>
      <p:pic>
        <p:nvPicPr>
          <p:cNvPr id="485" name="Google Shape;485;p54" title="3.png"/>
          <p:cNvPicPr preferRelativeResize="0"/>
          <p:nvPr/>
        </p:nvPicPr>
        <p:blipFill rotWithShape="1">
          <a:blip r:embed="rId3">
            <a:alphaModFix/>
          </a:blip>
          <a:srcRect b="9649" l="19500" r="19119" t="10202"/>
          <a:stretch/>
        </p:blipFill>
        <p:spPr>
          <a:xfrm>
            <a:off x="0" y="1250163"/>
            <a:ext cx="4323425" cy="3225773"/>
          </a:xfrm>
          <a:prstGeom prst="rect">
            <a:avLst/>
          </a:prstGeom>
          <a:noFill/>
          <a:ln>
            <a:noFill/>
          </a:ln>
        </p:spPr>
      </p:pic>
      <p:pic>
        <p:nvPicPr>
          <p:cNvPr id="486" name="Google Shape;486;p54" title="6.png"/>
          <p:cNvPicPr preferRelativeResize="0"/>
          <p:nvPr/>
        </p:nvPicPr>
        <p:blipFill rotWithShape="1">
          <a:blip r:embed="rId4">
            <a:alphaModFix/>
          </a:blip>
          <a:srcRect b="12515" l="19379" r="19581" t="8219"/>
          <a:stretch/>
        </p:blipFill>
        <p:spPr>
          <a:xfrm>
            <a:off x="4832191" y="1258900"/>
            <a:ext cx="4323425" cy="3208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5"/>
          <p:cNvSpPr/>
          <p:nvPr/>
        </p:nvSpPr>
        <p:spPr>
          <a:xfrm>
            <a:off x="150050" y="932675"/>
            <a:ext cx="2696400" cy="3579000"/>
          </a:xfrm>
          <a:prstGeom prst="roundRect">
            <a:avLst>
              <a:gd fmla="val 102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2" name="Google Shape;492;p5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55"/>
          <p:cNvSpPr txBox="1"/>
          <p:nvPr>
            <p:ph type="title"/>
          </p:nvPr>
        </p:nvSpPr>
        <p:spPr>
          <a:xfrm>
            <a:off x="284698" y="154525"/>
            <a:ext cx="17016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2900">
                <a:highlight>
                  <a:schemeClr val="accent1"/>
                </a:highlight>
                <a:latin typeface="Instrument Sans"/>
                <a:ea typeface="Instrument Sans"/>
                <a:cs typeface="Instrument Sans"/>
                <a:sym typeface="Instrument Sans"/>
              </a:rPr>
              <a:t>Print Ads</a:t>
            </a:r>
            <a:endParaRPr b="1" sz="2900">
              <a:highlight>
                <a:schemeClr val="accent1"/>
              </a:highlight>
              <a:latin typeface="Instrument Sans"/>
              <a:ea typeface="Instrument Sans"/>
              <a:cs typeface="Instrument Sans"/>
              <a:sym typeface="Instrument Sans"/>
            </a:endParaRPr>
          </a:p>
        </p:txBody>
      </p:sp>
      <p:pic>
        <p:nvPicPr>
          <p:cNvPr id="494" name="Google Shape;494;p55" title="Sheboygan County Foster Care Print Ads.png"/>
          <p:cNvPicPr preferRelativeResize="0"/>
          <p:nvPr/>
        </p:nvPicPr>
        <p:blipFill>
          <a:blip r:embed="rId3">
            <a:alphaModFix/>
          </a:blip>
          <a:stretch>
            <a:fillRect/>
          </a:stretch>
        </p:blipFill>
        <p:spPr>
          <a:xfrm>
            <a:off x="350601" y="1191950"/>
            <a:ext cx="2295299" cy="3060434"/>
          </a:xfrm>
          <a:prstGeom prst="rect">
            <a:avLst/>
          </a:prstGeom>
          <a:noFill/>
          <a:ln>
            <a:noFill/>
          </a:ln>
        </p:spPr>
      </p:pic>
      <p:sp>
        <p:nvSpPr>
          <p:cNvPr id="495" name="Google Shape;495;p55"/>
          <p:cNvSpPr/>
          <p:nvPr/>
        </p:nvSpPr>
        <p:spPr>
          <a:xfrm>
            <a:off x="3176285" y="932663"/>
            <a:ext cx="2696400" cy="3579000"/>
          </a:xfrm>
          <a:prstGeom prst="roundRect">
            <a:avLst>
              <a:gd fmla="val 102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496" name="Google Shape;496;p55" title="Print Ad 6.png"/>
          <p:cNvPicPr preferRelativeResize="0"/>
          <p:nvPr/>
        </p:nvPicPr>
        <p:blipFill>
          <a:blip r:embed="rId4">
            <a:alphaModFix/>
          </a:blip>
          <a:stretch>
            <a:fillRect/>
          </a:stretch>
        </p:blipFill>
        <p:spPr>
          <a:xfrm>
            <a:off x="3376836" y="1191975"/>
            <a:ext cx="2295299" cy="3060398"/>
          </a:xfrm>
          <a:prstGeom prst="rect">
            <a:avLst/>
          </a:prstGeom>
          <a:noFill/>
          <a:ln>
            <a:noFill/>
          </a:ln>
        </p:spPr>
      </p:pic>
      <p:sp>
        <p:nvSpPr>
          <p:cNvPr id="497" name="Google Shape;497;p55"/>
          <p:cNvSpPr/>
          <p:nvPr/>
        </p:nvSpPr>
        <p:spPr>
          <a:xfrm>
            <a:off x="6178775" y="932663"/>
            <a:ext cx="2696400" cy="3579000"/>
          </a:xfrm>
          <a:prstGeom prst="roundRect">
            <a:avLst>
              <a:gd fmla="val 102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498" name="Google Shape;498;p55" title="Print Ads 12.png"/>
          <p:cNvPicPr preferRelativeResize="0"/>
          <p:nvPr/>
        </p:nvPicPr>
        <p:blipFill>
          <a:blip r:embed="rId5">
            <a:alphaModFix/>
          </a:blip>
          <a:stretch>
            <a:fillRect/>
          </a:stretch>
        </p:blipFill>
        <p:spPr>
          <a:xfrm>
            <a:off x="6379324" y="1191963"/>
            <a:ext cx="2295291" cy="30603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02" name="Shape 502"/>
        <p:cNvGrpSpPr/>
        <p:nvPr/>
      </p:nvGrpSpPr>
      <p:grpSpPr>
        <a:xfrm>
          <a:off x="0" y="0"/>
          <a:ext cx="0" cy="0"/>
          <a:chOff x="0" y="0"/>
          <a:chExt cx="0" cy="0"/>
        </a:xfrm>
      </p:grpSpPr>
      <p:sp>
        <p:nvSpPr>
          <p:cNvPr id="503" name="Google Shape;503;p56"/>
          <p:cNvSpPr txBox="1"/>
          <p:nvPr>
            <p:ph idx="3" type="body"/>
          </p:nvPr>
        </p:nvSpPr>
        <p:spPr>
          <a:xfrm>
            <a:off x="220900" y="286200"/>
            <a:ext cx="39027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highlight>
                  <a:schemeClr val="accent1"/>
                </a:highlight>
                <a:latin typeface="Instrument Sans SemiBold"/>
                <a:ea typeface="Instrument Sans SemiBold"/>
                <a:cs typeface="Instrument Sans SemiBold"/>
                <a:sym typeface="Instrument Sans SemiBold"/>
              </a:rPr>
              <a:t>Situation Analysis</a:t>
            </a:r>
            <a:endParaRPr/>
          </a:p>
        </p:txBody>
      </p:sp>
      <p:sp>
        <p:nvSpPr>
          <p:cNvPr id="504" name="Google Shape;504;p5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56"/>
          <p:cNvSpPr txBox="1"/>
          <p:nvPr/>
        </p:nvSpPr>
        <p:spPr>
          <a:xfrm>
            <a:off x="574275" y="1266150"/>
            <a:ext cx="78756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Introduction</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In the mid-20th century, the U.S. government promoted foster care as an alternative to orphanages to care for children in need. In 1971, the Wisconsin Foster Parent Association (</a:t>
            </a:r>
            <a:r>
              <a:rPr lang="en" sz="11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wfapa.org</a:t>
            </a:r>
            <a:r>
              <a:rPr lang="en" sz="1100">
                <a:latin typeface="Times New Roman"/>
                <a:ea typeface="Times New Roman"/>
                <a:cs typeface="Times New Roman"/>
                <a:sym typeface="Times New Roman"/>
              </a:rPr>
              <a:t>) supported foster care at the state level. Today, foster care plays an essential role in caring for children in need of a stable home environment. In Wisconsin, foster care is administered at the county level.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In Sheboygan County, its Health and Human Services department administers the Sheboygan County Foster Care (SCFC) program, which recruits and supervises foster care and offers accessible resources for existing and potential poster parents. Most children placed in Sheboygan country are those who have been removed from their parents or primary caregivers. In order to find safe places for the children to live, Sheboygan Human Services staff connect potential foster families with children in need. Though the primary goal is ultimately reunification, foster care may result in guardianship or adoption by relatives or foster families.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Foster parents are licensed and trained to make sure the children stay connected to their communities. According to the Wisconsin Department of Children and Family, the licensed foster parents receive a foster care payment to reimburse for the care of a foster child, called the </a:t>
            </a:r>
            <a:r>
              <a:rPr lang="en" sz="11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Uniform Foster Care Rate</a:t>
            </a:r>
            <a:r>
              <a:rPr lang="en" sz="1100">
                <a:latin typeface="Times New Roman"/>
                <a:ea typeface="Times New Roman"/>
                <a:cs typeface="Times New Roman"/>
                <a:sym typeface="Times New Roman"/>
              </a:rPr>
              <a:t>. Besides the support from the government, there are non-profit organizations such as Kindred Heart Families, Inc., that provide essentials to children in foster care and reduce the financial burden of providing foster care.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09" name="Shape 509"/>
        <p:cNvGrpSpPr/>
        <p:nvPr/>
      </p:nvGrpSpPr>
      <p:grpSpPr>
        <a:xfrm>
          <a:off x="0" y="0"/>
          <a:ext cx="0" cy="0"/>
          <a:chOff x="0" y="0"/>
          <a:chExt cx="0" cy="0"/>
        </a:xfrm>
      </p:grpSpPr>
      <p:sp>
        <p:nvSpPr>
          <p:cNvPr id="510" name="Google Shape;510;p57"/>
          <p:cNvSpPr txBox="1"/>
          <p:nvPr>
            <p:ph idx="3" type="body"/>
          </p:nvPr>
        </p:nvSpPr>
        <p:spPr>
          <a:xfrm>
            <a:off x="220900" y="286200"/>
            <a:ext cx="39027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highlight>
                  <a:schemeClr val="accent1"/>
                </a:highlight>
                <a:latin typeface="Instrument Sans SemiBold"/>
                <a:ea typeface="Instrument Sans SemiBold"/>
                <a:cs typeface="Instrument Sans SemiBold"/>
                <a:sym typeface="Instrument Sans SemiBold"/>
              </a:rPr>
              <a:t>Situation Analysis</a:t>
            </a:r>
            <a:endParaRPr/>
          </a:p>
        </p:txBody>
      </p:sp>
      <p:sp>
        <p:nvSpPr>
          <p:cNvPr id="511" name="Google Shape;511;p5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57"/>
          <p:cNvSpPr txBox="1"/>
          <p:nvPr/>
        </p:nvSpPr>
        <p:spPr>
          <a:xfrm>
            <a:off x="233701" y="919025"/>
            <a:ext cx="86640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SWOT Analysis</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100">
                <a:latin typeface="Times New Roman"/>
                <a:ea typeface="Times New Roman"/>
                <a:cs typeface="Times New Roman"/>
                <a:sym typeface="Times New Roman"/>
              </a:rPr>
              <a:t>Strengths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Strong local reputation and high community trust.</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Deep emotional connection with families and a clear mission focused on reunification.</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Consistent visibility at community events and positive engagement when content becomes personal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Sheboygan County Foster Care has a strong foundation for authentic outreach. Its personable staff and emotional resonance with families are powerful differentiators that larger competitors may not match. Community presence also builds familiarity and trust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100">
                <a:latin typeface="Times New Roman"/>
                <a:ea typeface="Times New Roman"/>
                <a:cs typeface="Times New Roman"/>
                <a:sym typeface="Times New Roman"/>
              </a:rPr>
              <a:t>Weaknesses</a:t>
            </a:r>
            <a:endParaRPr i="1"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Rely on Facebook with limited presence across other digital platforms.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Low brand visibility, with minimal organic conversation about fostering.</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Informational tone that limits engagement.</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Public misunderstanding of foster care and limited networks.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Recruitment and retention challenges driven by regulatory burdens and barriers to entry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Most weaknesses stem from a narrow communication strategy and outdated digital infrastructure. Limited storytelling and unclear value proposition reduce the likelihood that potential foster parents.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16" name="Shape 516"/>
        <p:cNvGrpSpPr/>
        <p:nvPr/>
      </p:nvGrpSpPr>
      <p:grpSpPr>
        <a:xfrm>
          <a:off x="0" y="0"/>
          <a:ext cx="0" cy="0"/>
          <a:chOff x="0" y="0"/>
          <a:chExt cx="0" cy="0"/>
        </a:xfrm>
      </p:grpSpPr>
      <p:sp>
        <p:nvSpPr>
          <p:cNvPr id="517" name="Google Shape;517;p58"/>
          <p:cNvSpPr txBox="1"/>
          <p:nvPr>
            <p:ph idx="3" type="body"/>
          </p:nvPr>
        </p:nvSpPr>
        <p:spPr>
          <a:xfrm>
            <a:off x="220900" y="286200"/>
            <a:ext cx="39027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highlight>
                  <a:schemeClr val="accent1"/>
                </a:highlight>
                <a:latin typeface="Instrument Sans SemiBold"/>
                <a:ea typeface="Instrument Sans SemiBold"/>
                <a:cs typeface="Instrument Sans SemiBold"/>
                <a:sym typeface="Instrument Sans SemiBold"/>
              </a:rPr>
              <a:t>Situation Analysis</a:t>
            </a:r>
            <a:endParaRPr/>
          </a:p>
        </p:txBody>
      </p:sp>
      <p:sp>
        <p:nvSpPr>
          <p:cNvPr id="518" name="Google Shape;518;p5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8"/>
          <p:cNvSpPr txBox="1"/>
          <p:nvPr/>
        </p:nvSpPr>
        <p:spPr>
          <a:xfrm>
            <a:off x="240000" y="919025"/>
            <a:ext cx="8664000" cy="3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SWOT Analysis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100">
                <a:latin typeface="Times New Roman"/>
                <a:ea typeface="Times New Roman"/>
                <a:cs typeface="Times New Roman"/>
                <a:sym typeface="Times New Roman"/>
              </a:rPr>
              <a:t>Opportunities</a:t>
            </a:r>
            <a:endParaRPr i="1"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Build credibility through empathetic digital storytelling and real community stories.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Expand presence to other digital platforms to reach younger and more diverse audiences.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Strengthen partnerships with churches, schools, and neighborhood organizations to deepen local ties.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Improve website UX and streamline the application process.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Highlight a unique selling proposition such as keeping children in their home neighborhood.</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There is a major opportunity to modernize Sheboygan Foster Care’s digital identity. A strategy of storytelling, and educational messaging can help address misconceptions and differentiate SCFC from larger statewide competitors.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100">
                <a:latin typeface="Times New Roman"/>
                <a:ea typeface="Times New Roman"/>
                <a:cs typeface="Times New Roman"/>
                <a:sym typeface="Times New Roman"/>
              </a:rPr>
              <a:t>Threats</a:t>
            </a:r>
            <a:endParaRPr i="1"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Stronger competition from more established rivals with larger budgets.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Persistent negative public perceptions of foster care.</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Funding instability limits sustained marketing efforts.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Competing volunteer opportunities that require lower commitment.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External threats mostly relate to public skepticism toward the foster system and competition for attention. Without proactive recruitment and better digital communication, potential foster parents may choose alternative volunteer paths or opt out of fostering entirely.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p59"/>
          <p:cNvSpPr txBox="1"/>
          <p:nvPr/>
        </p:nvSpPr>
        <p:spPr>
          <a:xfrm>
            <a:off x="597325" y="1557525"/>
            <a:ext cx="7301400" cy="2776200"/>
          </a:xfrm>
          <a:prstGeom prst="rect">
            <a:avLst/>
          </a:prstGeom>
          <a:noFill/>
          <a:ln>
            <a:noFill/>
          </a:ln>
        </p:spPr>
        <p:txBody>
          <a:bodyPr anchorCtr="0" anchor="t" bIns="0" lIns="274300" spcFirstLastPara="1" rIns="274300" wrap="square" tIns="0">
            <a:noAutofit/>
          </a:bodyPr>
          <a:lstStyle/>
          <a:p>
            <a:pPr indent="0" lvl="0" marL="0" rtl="0" algn="l">
              <a:lnSpc>
                <a:spcPct val="115000"/>
              </a:lnSpc>
              <a:spcBef>
                <a:spcPts val="0"/>
              </a:spcBef>
              <a:spcAft>
                <a:spcPts val="0"/>
              </a:spcAft>
              <a:buNone/>
            </a:pPr>
            <a:r>
              <a:rPr lang="en" sz="2100">
                <a:solidFill>
                  <a:schemeClr val="lt1"/>
                </a:solidFill>
                <a:latin typeface="Instrument Sans"/>
                <a:ea typeface="Instrument Sans"/>
                <a:cs typeface="Instrument Sans"/>
                <a:sym typeface="Instrument Sans"/>
              </a:rPr>
              <a:t>Possible Theme</a:t>
            </a:r>
            <a:endParaRPr sz="2100">
              <a:solidFill>
                <a:schemeClr val="lt1"/>
              </a:solidFill>
              <a:latin typeface="Instrument Sans"/>
              <a:ea typeface="Instrument Sans"/>
              <a:cs typeface="Instrument Sans"/>
              <a:sym typeface="Instrument Sans"/>
            </a:endParaRPr>
          </a:p>
          <a:p>
            <a:pPr indent="-361950" lvl="0" marL="457200" rtl="0" algn="l">
              <a:lnSpc>
                <a:spcPct val="115000"/>
              </a:lnSpc>
              <a:spcBef>
                <a:spcPts val="0"/>
              </a:spcBef>
              <a:spcAft>
                <a:spcPts val="0"/>
              </a:spcAft>
              <a:buClr>
                <a:schemeClr val="lt1"/>
              </a:buClr>
              <a:buSzPts val="2100"/>
              <a:buFont typeface="Instrument Sans"/>
              <a:buChar char="-"/>
            </a:pPr>
            <a:r>
              <a:rPr lang="en" sz="2100">
                <a:solidFill>
                  <a:schemeClr val="lt1"/>
                </a:solidFill>
                <a:latin typeface="Instrument Sans"/>
                <a:ea typeface="Instrument Sans"/>
                <a:cs typeface="Instrument Sans"/>
                <a:sym typeface="Instrument Sans"/>
              </a:rPr>
              <a:t>Home Grown Hope</a:t>
            </a:r>
            <a:endParaRPr sz="2100">
              <a:solidFill>
                <a:schemeClr val="lt1"/>
              </a:solidFill>
              <a:latin typeface="Instrument Sans"/>
              <a:ea typeface="Instrument Sans"/>
              <a:cs typeface="Instrument Sans"/>
              <a:sym typeface="Instrument Sans"/>
            </a:endParaRPr>
          </a:p>
          <a:p>
            <a:pPr indent="-361950" lvl="0" marL="457200" rtl="0" algn="l">
              <a:lnSpc>
                <a:spcPct val="115000"/>
              </a:lnSpc>
              <a:spcBef>
                <a:spcPts val="0"/>
              </a:spcBef>
              <a:spcAft>
                <a:spcPts val="0"/>
              </a:spcAft>
              <a:buClr>
                <a:schemeClr val="lt1"/>
              </a:buClr>
              <a:buSzPts val="2100"/>
              <a:buFont typeface="Instrument Sans"/>
              <a:buChar char="-"/>
            </a:pPr>
            <a:r>
              <a:rPr lang="en" sz="2100">
                <a:solidFill>
                  <a:schemeClr val="lt1"/>
                </a:solidFill>
                <a:latin typeface="Instrument Sans"/>
                <a:ea typeface="Instrument Sans"/>
                <a:cs typeface="Instrument Sans"/>
                <a:sym typeface="Instrument Sans"/>
              </a:rPr>
              <a:t>Fostering Connection</a:t>
            </a:r>
            <a:endParaRPr sz="21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21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2100">
                <a:solidFill>
                  <a:schemeClr val="lt1"/>
                </a:solidFill>
                <a:latin typeface="Instrument Sans"/>
                <a:ea typeface="Instrument Sans"/>
                <a:cs typeface="Instrument Sans"/>
                <a:sym typeface="Instrument Sans"/>
              </a:rPr>
              <a:t>Possible creative media for final theme:</a:t>
            </a:r>
            <a:endParaRPr sz="2100">
              <a:solidFill>
                <a:schemeClr val="lt1"/>
              </a:solidFill>
              <a:latin typeface="Instrument Sans"/>
              <a:ea typeface="Instrument Sans"/>
              <a:cs typeface="Instrument Sans"/>
              <a:sym typeface="Instrument Sans"/>
            </a:endParaRPr>
          </a:p>
          <a:p>
            <a:pPr indent="-361950" lvl="0" marL="457200" rtl="0" algn="l">
              <a:lnSpc>
                <a:spcPct val="115000"/>
              </a:lnSpc>
              <a:spcBef>
                <a:spcPts val="0"/>
              </a:spcBef>
              <a:spcAft>
                <a:spcPts val="0"/>
              </a:spcAft>
              <a:buClr>
                <a:schemeClr val="lt1"/>
              </a:buClr>
              <a:buSzPts val="2100"/>
              <a:buFont typeface="Instrument Sans"/>
              <a:buChar char="-"/>
            </a:pPr>
            <a:r>
              <a:rPr lang="en" sz="2100">
                <a:solidFill>
                  <a:schemeClr val="lt1"/>
                </a:solidFill>
                <a:latin typeface="Instrument Sans"/>
                <a:ea typeface="Instrument Sans"/>
                <a:cs typeface="Instrument Sans"/>
                <a:sym typeface="Instrument Sans"/>
              </a:rPr>
              <a:t>Big moments like graduation ceremonies, birthdays, college acceptance, etc. </a:t>
            </a:r>
            <a:endParaRPr sz="2100">
              <a:solidFill>
                <a:schemeClr val="lt1"/>
              </a:solidFill>
              <a:latin typeface="Instrument Sans"/>
              <a:ea typeface="Instrument Sans"/>
              <a:cs typeface="Instrument Sans"/>
              <a:sym typeface="Instrument Sans"/>
            </a:endParaRPr>
          </a:p>
          <a:p>
            <a:pPr indent="0" lvl="0" marL="457200" rtl="0" algn="l">
              <a:lnSpc>
                <a:spcPct val="115000"/>
              </a:lnSpc>
              <a:spcBef>
                <a:spcPts val="0"/>
              </a:spcBef>
              <a:spcAft>
                <a:spcPts val="0"/>
              </a:spcAft>
              <a:buNone/>
            </a:pPr>
            <a:r>
              <a:t/>
            </a:r>
            <a:endParaRPr sz="2100">
              <a:solidFill>
                <a:schemeClr val="lt1"/>
              </a:solidFill>
              <a:latin typeface="Instrument Sans"/>
              <a:ea typeface="Instrument Sans"/>
              <a:cs typeface="Instrument Sans"/>
              <a:sym typeface="Instrument Sans"/>
            </a:endParaRPr>
          </a:p>
        </p:txBody>
      </p:sp>
      <p:sp>
        <p:nvSpPr>
          <p:cNvPr id="525" name="Google Shape;525;p5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59"/>
          <p:cNvSpPr txBox="1"/>
          <p:nvPr>
            <p:ph idx="4294967295" type="body"/>
          </p:nvPr>
        </p:nvSpPr>
        <p:spPr>
          <a:xfrm>
            <a:off x="186052" y="228121"/>
            <a:ext cx="5463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highlight>
                  <a:schemeClr val="accent3"/>
                </a:highlight>
                <a:latin typeface="Instrument Sans SemiBold"/>
                <a:ea typeface="Instrument Sans SemiBold"/>
                <a:cs typeface="Instrument Sans SemiBold"/>
                <a:sym typeface="Instrument Sans SemiBold"/>
              </a:rPr>
              <a:t>Creative Message</a:t>
            </a:r>
            <a:endParaRPr sz="3600">
              <a:highlight>
                <a:schemeClr val="accent3"/>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